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  <p:sldId id="321" r:id="rId67"/>
    <p:sldId id="322" r:id="rId68"/>
    <p:sldId id="323" r:id="rId69"/>
    <p:sldId id="324" r:id="rId70"/>
    <p:sldId id="325" r:id="rId71"/>
    <p:sldId id="326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4" r:id="rId80"/>
    <p:sldId id="335" r:id="rId81"/>
    <p:sldId id="336" r:id="rId82"/>
    <p:sldId id="337" r:id="rId8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presProps" Target="pres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클릭하여 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36398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661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87424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26992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5609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81260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49781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11162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485015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53362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755685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EB61B-9E4D-42B9-A5FA-BC1990DB25EC}" type="datetimeFigureOut">
              <a:rPr lang="ko-KR" altLang="en-US" smtClean="0"/>
              <a:t>2026-03-03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0DCAF1-D38A-4C97-82E8-9D95CCF5CFC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6646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378" y="0"/>
            <a:ext cx="48492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627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76" y="0"/>
            <a:ext cx="96984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213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9926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896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43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3957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8496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12" y="0"/>
            <a:ext cx="96981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523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70525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18" y="0"/>
            <a:ext cx="96995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4092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98" y="0"/>
            <a:ext cx="96976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914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242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857" y="0"/>
            <a:ext cx="9674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69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92" y="0"/>
            <a:ext cx="9698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5019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5792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471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56" y="0"/>
            <a:ext cx="9698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3790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24" y="0"/>
            <a:ext cx="96977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472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2" y="0"/>
            <a:ext cx="96981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8644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5" y="0"/>
            <a:ext cx="96990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9345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14" y="0"/>
            <a:ext cx="9697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2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88" y="0"/>
            <a:ext cx="96988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0612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73" y="0"/>
            <a:ext cx="96978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252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22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69" y="0"/>
            <a:ext cx="9698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39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65" y="0"/>
            <a:ext cx="96974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1358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036" y="0"/>
            <a:ext cx="96979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60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13" y="0"/>
            <a:ext cx="96969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6747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222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49" y="0"/>
            <a:ext cx="9698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6997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45" y="0"/>
            <a:ext cx="969690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5868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333" y="0"/>
            <a:ext cx="96993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03686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92" y="0"/>
            <a:ext cx="9698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3966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97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92" y="0"/>
            <a:ext cx="9698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937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30" y="0"/>
            <a:ext cx="969833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0414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33" y="0"/>
            <a:ext cx="96981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475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641" y="0"/>
            <a:ext cx="96967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8583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68" y="0"/>
            <a:ext cx="969726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9616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11" y="0"/>
            <a:ext cx="96973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34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37" y="0"/>
            <a:ext cx="9697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90127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56" y="0"/>
            <a:ext cx="9697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5053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88" y="0"/>
            <a:ext cx="9697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74472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51" y="0"/>
            <a:ext cx="96970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0682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74" y="0"/>
            <a:ext cx="96982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2038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290" y="0"/>
            <a:ext cx="9697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2875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179132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581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08" y="0"/>
            <a:ext cx="96983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80702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2" y="0"/>
            <a:ext cx="9698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1823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92" y="0"/>
            <a:ext cx="9698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67390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69" y="0"/>
            <a:ext cx="96990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154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158" y="0"/>
            <a:ext cx="9699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8937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44" y="0"/>
            <a:ext cx="96965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95341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92" y="0"/>
            <a:ext cx="9698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15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66" y="0"/>
            <a:ext cx="9698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62118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58" y="0"/>
            <a:ext cx="96968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91142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8284" y="0"/>
            <a:ext cx="9695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32218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507" y="0"/>
            <a:ext cx="96969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59226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12" y="0"/>
            <a:ext cx="9697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756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19" y="0"/>
            <a:ext cx="9697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3767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67" y="0"/>
            <a:ext cx="96970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87738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360" y="0"/>
            <a:ext cx="96972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84650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42" y="0"/>
            <a:ext cx="96983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8417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54" y="0"/>
            <a:ext cx="96988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8633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067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068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48766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612" y="0"/>
            <a:ext cx="96987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0743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74532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136153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80950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21" y="0"/>
            <a:ext cx="96985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013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11" y="0"/>
            <a:ext cx="96965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9673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6" y="0"/>
            <a:ext cx="969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4903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86" y="0"/>
            <a:ext cx="96982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23690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35" y="0"/>
            <a:ext cx="96991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9161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20" y="0"/>
            <a:ext cx="96971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93759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898" y="0"/>
            <a:ext cx="9698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60420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456" y="0"/>
            <a:ext cx="96990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936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1217" y="0"/>
            <a:ext cx="4849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76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925" y="0"/>
            <a:ext cx="96981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23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0</Words>
  <Application>Microsoft Office PowerPoint</Application>
  <PresentationFormat>와이드스크린</PresentationFormat>
  <Paragraphs>0</Paragraphs>
  <Slides>82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82</vt:i4>
      </vt:variant>
    </vt:vector>
  </HeadingPairs>
  <TitlesOfParts>
    <vt:vector size="85" baseType="lpstr">
      <vt:lpstr>맑은 고딕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uno</dc:creator>
  <cp:lastModifiedBy>uno</cp:lastModifiedBy>
  <cp:revision>4</cp:revision>
  <dcterms:created xsi:type="dcterms:W3CDTF">2026-03-03T05:33:48Z</dcterms:created>
  <dcterms:modified xsi:type="dcterms:W3CDTF">2026-03-03T05:52:14Z</dcterms:modified>
</cp:coreProperties>
</file>