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39" r:id="rId3"/>
    <p:sldId id="258" r:id="rId4"/>
    <p:sldId id="259" r:id="rId5"/>
    <p:sldId id="270" r:id="rId6"/>
    <p:sldId id="330" r:id="rId7"/>
    <p:sldId id="331" r:id="rId8"/>
    <p:sldId id="282" r:id="rId9"/>
    <p:sldId id="332" r:id="rId10"/>
    <p:sldId id="333" r:id="rId11"/>
    <p:sldId id="334" r:id="rId12"/>
    <p:sldId id="285" r:id="rId13"/>
    <p:sldId id="288" r:id="rId14"/>
    <p:sldId id="289" r:id="rId15"/>
    <p:sldId id="290" r:id="rId16"/>
    <p:sldId id="291" r:id="rId17"/>
    <p:sldId id="292" r:id="rId18"/>
    <p:sldId id="299" r:id="rId19"/>
    <p:sldId id="300" r:id="rId20"/>
    <p:sldId id="301" r:id="rId21"/>
    <p:sldId id="307" r:id="rId22"/>
    <p:sldId id="314" r:id="rId23"/>
    <p:sldId id="315" r:id="rId24"/>
    <p:sldId id="316" r:id="rId25"/>
    <p:sldId id="343" r:id="rId26"/>
    <p:sldId id="318" r:id="rId27"/>
    <p:sldId id="319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44" r:id="rId36"/>
    <p:sldId id="345" r:id="rId37"/>
    <p:sldId id="346" r:id="rId38"/>
    <p:sldId id="359" r:id="rId39"/>
    <p:sldId id="360" r:id="rId40"/>
    <p:sldId id="361" r:id="rId41"/>
    <p:sldId id="356" r:id="rId42"/>
    <p:sldId id="357" r:id="rId43"/>
    <p:sldId id="358" r:id="rId44"/>
    <p:sldId id="353" r:id="rId45"/>
    <p:sldId id="354" r:id="rId46"/>
    <p:sldId id="355" r:id="rId47"/>
    <p:sldId id="350" r:id="rId48"/>
    <p:sldId id="351" r:id="rId49"/>
    <p:sldId id="352" r:id="rId50"/>
    <p:sldId id="347" r:id="rId51"/>
    <p:sldId id="348" r:id="rId52"/>
    <p:sldId id="349" r:id="rId53"/>
    <p:sldId id="362" r:id="rId54"/>
    <p:sldId id="363" r:id="rId55"/>
    <p:sldId id="373" r:id="rId56"/>
    <p:sldId id="374" r:id="rId57"/>
    <p:sldId id="375" r:id="rId58"/>
    <p:sldId id="376" r:id="rId59"/>
    <p:sldId id="369" r:id="rId60"/>
    <p:sldId id="370" r:id="rId61"/>
    <p:sldId id="371" r:id="rId62"/>
    <p:sldId id="372" r:id="rId63"/>
  </p:sldIdLst>
  <p:sldSz cx="15122525" cy="9721850"/>
  <p:notesSz cx="9144000" cy="6858000"/>
  <p:defaultTextStyle>
    <a:defPPr>
      <a:defRPr lang="ko-KR"/>
    </a:defPPr>
    <a:lvl1pPr marL="0" algn="l" defTabSz="1419606" rtl="0" eaLnBrk="1" latinLnBrk="1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709803" algn="l" defTabSz="1419606" rtl="0" eaLnBrk="1" latinLnBrk="1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419606" algn="l" defTabSz="1419606" rtl="0" eaLnBrk="1" latinLnBrk="1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129409" algn="l" defTabSz="1419606" rtl="0" eaLnBrk="1" latinLnBrk="1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839212" algn="l" defTabSz="1419606" rtl="0" eaLnBrk="1" latinLnBrk="1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549015" algn="l" defTabSz="1419606" rtl="0" eaLnBrk="1" latinLnBrk="1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258818" algn="l" defTabSz="1419606" rtl="0" eaLnBrk="1" latinLnBrk="1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4968621" algn="l" defTabSz="1419606" rtl="0" eaLnBrk="1" latinLnBrk="1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678424" algn="l" defTabSz="1419606" rtl="0" eaLnBrk="1" latinLnBrk="1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60784" autoAdjust="0"/>
  </p:normalViewPr>
  <p:slideViewPr>
    <p:cSldViewPr>
      <p:cViewPr>
        <p:scale>
          <a:sx n="70" d="100"/>
          <a:sy n="70" d="100"/>
        </p:scale>
        <p:origin x="-1674" y="-462"/>
      </p:cViewPr>
      <p:guideLst>
        <p:guide orient="horz" pos="3063"/>
        <p:guide pos="47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1D2A6-ADC8-45E0-B943-7D3CA90359FD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571750" y="514350"/>
            <a:ext cx="40005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4D748-DF04-4156-8575-6D329717FC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7361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1960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09803" algn="l" defTabSz="141960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19606" algn="l" defTabSz="141960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29409" algn="l" defTabSz="141960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39212" algn="l" defTabSz="141960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549015" algn="l" defTabSz="141960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258818" algn="l" defTabSz="141960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4968621" algn="l" defTabSz="141960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678424" algn="l" defTabSz="141960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34190" y="3020076"/>
            <a:ext cx="12854146" cy="2083896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68379" y="5509048"/>
            <a:ext cx="10585768" cy="248447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9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9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29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39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49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58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6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78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E678-AF02-486A-8A12-E9DFD29AE83B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CB19-4662-42BC-A6AB-9E3DF056D9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941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E678-AF02-486A-8A12-E9DFD29AE83B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CB19-4662-42BC-A6AB-9E3DF056D9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1252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8133903" y="551359"/>
            <a:ext cx="5626314" cy="11758486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49714" y="551359"/>
            <a:ext cx="16632153" cy="11758486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E678-AF02-486A-8A12-E9DFD29AE83B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CB19-4662-42BC-A6AB-9E3DF056D9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749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E678-AF02-486A-8A12-E9DFD29AE83B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CB19-4662-42BC-A6AB-9E3DF056D9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613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94575" y="6247193"/>
            <a:ext cx="12854146" cy="1930867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194575" y="4120537"/>
            <a:ext cx="12854146" cy="2126654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980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960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294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3921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490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5881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96862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67842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E678-AF02-486A-8A12-E9DFD29AE83B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CB19-4662-42BC-A6AB-9E3DF056D9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3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49710" y="3215864"/>
            <a:ext cx="11129234" cy="909398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630985" y="3215864"/>
            <a:ext cx="11129232" cy="909398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E678-AF02-486A-8A12-E9DFD29AE83B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CB19-4662-42BC-A6AB-9E3DF056D9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705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6131" y="389327"/>
            <a:ext cx="13610273" cy="1620307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56126" y="2176165"/>
            <a:ext cx="6681741" cy="906921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9803" indent="0">
              <a:buNone/>
              <a:defRPr sz="3100" b="1"/>
            </a:lvl2pPr>
            <a:lvl3pPr marL="1419606" indent="0">
              <a:buNone/>
              <a:defRPr sz="2800" b="1"/>
            </a:lvl3pPr>
            <a:lvl4pPr marL="2129409" indent="0">
              <a:buNone/>
              <a:defRPr sz="2500" b="1"/>
            </a:lvl4pPr>
            <a:lvl5pPr marL="2839212" indent="0">
              <a:buNone/>
              <a:defRPr sz="2500" b="1"/>
            </a:lvl5pPr>
            <a:lvl6pPr marL="3549015" indent="0">
              <a:buNone/>
              <a:defRPr sz="2500" b="1"/>
            </a:lvl6pPr>
            <a:lvl7pPr marL="4258818" indent="0">
              <a:buNone/>
              <a:defRPr sz="2500" b="1"/>
            </a:lvl7pPr>
            <a:lvl8pPr marL="4968621" indent="0">
              <a:buNone/>
              <a:defRPr sz="2500" b="1"/>
            </a:lvl8pPr>
            <a:lvl9pPr marL="5678424" indent="0">
              <a:buNone/>
              <a:defRPr sz="2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756126" y="3083088"/>
            <a:ext cx="6681741" cy="5601316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7682034" y="2176165"/>
            <a:ext cx="6684366" cy="906921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9803" indent="0">
              <a:buNone/>
              <a:defRPr sz="3100" b="1"/>
            </a:lvl2pPr>
            <a:lvl3pPr marL="1419606" indent="0">
              <a:buNone/>
              <a:defRPr sz="2800" b="1"/>
            </a:lvl3pPr>
            <a:lvl4pPr marL="2129409" indent="0">
              <a:buNone/>
              <a:defRPr sz="2500" b="1"/>
            </a:lvl4pPr>
            <a:lvl5pPr marL="2839212" indent="0">
              <a:buNone/>
              <a:defRPr sz="2500" b="1"/>
            </a:lvl5pPr>
            <a:lvl6pPr marL="3549015" indent="0">
              <a:buNone/>
              <a:defRPr sz="2500" b="1"/>
            </a:lvl6pPr>
            <a:lvl7pPr marL="4258818" indent="0">
              <a:buNone/>
              <a:defRPr sz="2500" b="1"/>
            </a:lvl7pPr>
            <a:lvl8pPr marL="4968621" indent="0">
              <a:buNone/>
              <a:defRPr sz="2500" b="1"/>
            </a:lvl8pPr>
            <a:lvl9pPr marL="5678424" indent="0">
              <a:buNone/>
              <a:defRPr sz="2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7682034" y="3083088"/>
            <a:ext cx="6684366" cy="5601316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E678-AF02-486A-8A12-E9DFD29AE83B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CB19-4662-42BC-A6AB-9E3DF056D9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8274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E678-AF02-486A-8A12-E9DFD29AE83B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CB19-4662-42BC-A6AB-9E3DF056D9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2851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E678-AF02-486A-8A12-E9DFD29AE83B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CB19-4662-42BC-A6AB-9E3DF056D9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234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6132" y="387075"/>
            <a:ext cx="4975207" cy="1647313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912487" y="387076"/>
            <a:ext cx="8453912" cy="8297330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756132" y="2034388"/>
            <a:ext cx="4975207" cy="6650016"/>
          </a:xfrm>
        </p:spPr>
        <p:txBody>
          <a:bodyPr/>
          <a:lstStyle>
            <a:lvl1pPr marL="0" indent="0">
              <a:buNone/>
              <a:defRPr sz="2200"/>
            </a:lvl1pPr>
            <a:lvl2pPr marL="709803" indent="0">
              <a:buNone/>
              <a:defRPr sz="1900"/>
            </a:lvl2pPr>
            <a:lvl3pPr marL="1419606" indent="0">
              <a:buNone/>
              <a:defRPr sz="1600"/>
            </a:lvl3pPr>
            <a:lvl4pPr marL="2129409" indent="0">
              <a:buNone/>
              <a:defRPr sz="1400"/>
            </a:lvl4pPr>
            <a:lvl5pPr marL="2839212" indent="0">
              <a:buNone/>
              <a:defRPr sz="1400"/>
            </a:lvl5pPr>
            <a:lvl6pPr marL="3549015" indent="0">
              <a:buNone/>
              <a:defRPr sz="1400"/>
            </a:lvl6pPr>
            <a:lvl7pPr marL="4258818" indent="0">
              <a:buNone/>
              <a:defRPr sz="1400"/>
            </a:lvl7pPr>
            <a:lvl8pPr marL="4968621" indent="0">
              <a:buNone/>
              <a:defRPr sz="1400"/>
            </a:lvl8pPr>
            <a:lvl9pPr marL="5678424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E678-AF02-486A-8A12-E9DFD29AE83B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CB19-4662-42BC-A6AB-9E3DF056D9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67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64126" y="6805297"/>
            <a:ext cx="9073515" cy="803404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964126" y="868665"/>
            <a:ext cx="9073515" cy="5833110"/>
          </a:xfrm>
        </p:spPr>
        <p:txBody>
          <a:bodyPr/>
          <a:lstStyle>
            <a:lvl1pPr marL="0" indent="0">
              <a:buNone/>
              <a:defRPr sz="5000"/>
            </a:lvl1pPr>
            <a:lvl2pPr marL="709803" indent="0">
              <a:buNone/>
              <a:defRPr sz="4300"/>
            </a:lvl2pPr>
            <a:lvl3pPr marL="1419606" indent="0">
              <a:buNone/>
              <a:defRPr sz="3700"/>
            </a:lvl3pPr>
            <a:lvl4pPr marL="2129409" indent="0">
              <a:buNone/>
              <a:defRPr sz="3100"/>
            </a:lvl4pPr>
            <a:lvl5pPr marL="2839212" indent="0">
              <a:buNone/>
              <a:defRPr sz="3100"/>
            </a:lvl5pPr>
            <a:lvl6pPr marL="3549015" indent="0">
              <a:buNone/>
              <a:defRPr sz="3100"/>
            </a:lvl6pPr>
            <a:lvl7pPr marL="4258818" indent="0">
              <a:buNone/>
              <a:defRPr sz="3100"/>
            </a:lvl7pPr>
            <a:lvl8pPr marL="4968621" indent="0">
              <a:buNone/>
              <a:defRPr sz="3100"/>
            </a:lvl8pPr>
            <a:lvl9pPr marL="5678424" indent="0">
              <a:buNone/>
              <a:defRPr sz="3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964126" y="7608702"/>
            <a:ext cx="9073515" cy="1140966"/>
          </a:xfrm>
        </p:spPr>
        <p:txBody>
          <a:bodyPr/>
          <a:lstStyle>
            <a:lvl1pPr marL="0" indent="0">
              <a:buNone/>
              <a:defRPr sz="2200"/>
            </a:lvl1pPr>
            <a:lvl2pPr marL="709803" indent="0">
              <a:buNone/>
              <a:defRPr sz="1900"/>
            </a:lvl2pPr>
            <a:lvl3pPr marL="1419606" indent="0">
              <a:buNone/>
              <a:defRPr sz="1600"/>
            </a:lvl3pPr>
            <a:lvl4pPr marL="2129409" indent="0">
              <a:buNone/>
              <a:defRPr sz="1400"/>
            </a:lvl4pPr>
            <a:lvl5pPr marL="2839212" indent="0">
              <a:buNone/>
              <a:defRPr sz="1400"/>
            </a:lvl5pPr>
            <a:lvl6pPr marL="3549015" indent="0">
              <a:buNone/>
              <a:defRPr sz="1400"/>
            </a:lvl6pPr>
            <a:lvl7pPr marL="4258818" indent="0">
              <a:buNone/>
              <a:defRPr sz="1400"/>
            </a:lvl7pPr>
            <a:lvl8pPr marL="4968621" indent="0">
              <a:buNone/>
              <a:defRPr sz="1400"/>
            </a:lvl8pPr>
            <a:lvl9pPr marL="5678424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E678-AF02-486A-8A12-E9DFD29AE83B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CB19-4662-42BC-A6AB-9E3DF056D9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133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756131" y="389327"/>
            <a:ext cx="13610273" cy="1620307"/>
          </a:xfrm>
          <a:prstGeom prst="rect">
            <a:avLst/>
          </a:prstGeom>
        </p:spPr>
        <p:txBody>
          <a:bodyPr vert="horz" lIns="141961" tIns="70980" rIns="141961" bIns="7098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56131" y="2268433"/>
            <a:ext cx="13610273" cy="6415972"/>
          </a:xfrm>
          <a:prstGeom prst="rect">
            <a:avLst/>
          </a:prstGeom>
        </p:spPr>
        <p:txBody>
          <a:bodyPr vert="horz" lIns="141961" tIns="70980" rIns="141961" bIns="7098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756131" y="9010716"/>
            <a:ext cx="3528589" cy="517598"/>
          </a:xfrm>
          <a:prstGeom prst="rect">
            <a:avLst/>
          </a:prstGeom>
        </p:spPr>
        <p:txBody>
          <a:bodyPr vert="horz" lIns="141961" tIns="70980" rIns="141961" bIns="7098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0E678-AF02-486A-8A12-E9DFD29AE83B}" type="datetimeFigureOut">
              <a:rPr lang="ko-KR" altLang="en-US" smtClean="0"/>
              <a:t>2020-03-31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5166863" y="9010716"/>
            <a:ext cx="4788800" cy="517598"/>
          </a:xfrm>
          <a:prstGeom prst="rect">
            <a:avLst/>
          </a:prstGeom>
        </p:spPr>
        <p:txBody>
          <a:bodyPr vert="horz" lIns="141961" tIns="70980" rIns="141961" bIns="7098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0837815" y="9010716"/>
            <a:ext cx="3528589" cy="517598"/>
          </a:xfrm>
          <a:prstGeom prst="rect">
            <a:avLst/>
          </a:prstGeom>
        </p:spPr>
        <p:txBody>
          <a:bodyPr vert="horz" lIns="141961" tIns="70980" rIns="141961" bIns="7098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9CB19-4662-42BC-A6AB-9E3DF056D9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89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19606" rtl="0" eaLnBrk="1" latinLnBrk="1" hangingPunct="1"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2352" indent="-532352" algn="l" defTabSz="1419606" rtl="0" eaLnBrk="1" latinLnBrk="1" hangingPunct="1">
        <a:spcBef>
          <a:spcPct val="20000"/>
        </a:spcBef>
        <a:buFont typeface="Arial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1153430" indent="-443627" algn="l" defTabSz="1419606" rtl="0" eaLnBrk="1" latinLnBrk="1" hangingPunct="1">
        <a:spcBef>
          <a:spcPct val="20000"/>
        </a:spcBef>
        <a:buFont typeface="Arial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74508" indent="-354902" algn="l" defTabSz="1419606" rtl="0" eaLnBrk="1" latinLnBrk="1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84311" indent="-354902" algn="l" defTabSz="1419606" rtl="0" eaLnBrk="1" latinLnBrk="1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94114" indent="-354902" algn="l" defTabSz="1419606" rtl="0" eaLnBrk="1" latinLnBrk="1" hangingPunct="1">
        <a:spcBef>
          <a:spcPct val="20000"/>
        </a:spcBef>
        <a:buFont typeface="Arial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903917" indent="-354902" algn="l" defTabSz="1419606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613720" indent="-354902" algn="l" defTabSz="1419606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323523" indent="-354902" algn="l" defTabSz="1419606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033326" indent="-354902" algn="l" defTabSz="1419606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419606" rtl="0" eaLnBrk="1" latinLnBrk="1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9803" algn="l" defTabSz="1419606" rtl="0" eaLnBrk="1" latinLnBrk="1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9606" algn="l" defTabSz="1419606" rtl="0" eaLnBrk="1" latinLnBrk="1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409" algn="l" defTabSz="1419606" rtl="0" eaLnBrk="1" latinLnBrk="1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39212" algn="l" defTabSz="1419606" rtl="0" eaLnBrk="1" latinLnBrk="1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49015" algn="l" defTabSz="1419606" rtl="0" eaLnBrk="1" latinLnBrk="1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18" algn="l" defTabSz="1419606" rtl="0" eaLnBrk="1" latinLnBrk="1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68621" algn="l" defTabSz="1419606" rtl="0" eaLnBrk="1" latinLnBrk="1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78424" algn="l" defTabSz="1419606" rtl="0" eaLnBrk="1" latinLnBrk="1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3719" r="2076" b="3426"/>
          <a:stretch/>
        </p:blipFill>
        <p:spPr>
          <a:xfrm>
            <a:off x="1503" y="1"/>
            <a:ext cx="15092281" cy="97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7568" y="14806"/>
            <a:ext cx="15104957" cy="9707044"/>
            <a:chOff x="368490" y="709684"/>
            <a:chExt cx="14071926" cy="9553432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5" t="2579" r="3127" b="2441"/>
            <a:stretch/>
          </p:blipFill>
          <p:spPr>
            <a:xfrm>
              <a:off x="368490" y="709684"/>
              <a:ext cx="7096836" cy="9553432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" t="2579" r="3484" b="2441"/>
            <a:stretch/>
          </p:blipFill>
          <p:spPr>
            <a:xfrm>
              <a:off x="7416775" y="709684"/>
              <a:ext cx="7023641" cy="9553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54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49003"/>
            <a:ext cx="15157730" cy="9770853"/>
            <a:chOff x="272954" y="491318"/>
            <a:chExt cx="14155001" cy="9580731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" t="2557" r="3346" b="2192"/>
            <a:stretch/>
          </p:blipFill>
          <p:spPr>
            <a:xfrm>
              <a:off x="272954" y="491318"/>
              <a:ext cx="7083189" cy="9580731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" t="2557" r="3148" b="2192"/>
            <a:stretch/>
          </p:blipFill>
          <p:spPr>
            <a:xfrm>
              <a:off x="7344767" y="491319"/>
              <a:ext cx="7083188" cy="9580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743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438"/>
            <a:ext cx="15121699" cy="972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9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2616" r="3329" b="2403"/>
          <a:stretch/>
        </p:blipFill>
        <p:spPr>
          <a:xfrm rot="5400000">
            <a:off x="2712299" y="-1739297"/>
            <a:ext cx="9698348" cy="131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1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2403" r="3041" b="2618"/>
          <a:stretch/>
        </p:blipFill>
        <p:spPr>
          <a:xfrm rot="5400000">
            <a:off x="2536947" y="-1759654"/>
            <a:ext cx="9809076" cy="1315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2482" r="3360" b="2674"/>
          <a:stretch/>
        </p:blipFill>
        <p:spPr>
          <a:xfrm rot="5400000">
            <a:off x="2661474" y="-1730667"/>
            <a:ext cx="9727569" cy="1317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2482" r="3191" b="2674"/>
          <a:stretch/>
        </p:blipFill>
        <p:spPr>
          <a:xfrm rot="5400000">
            <a:off x="2622397" y="-1697465"/>
            <a:ext cx="9721850" cy="130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" y="889"/>
            <a:ext cx="15122513" cy="972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48187" r="9925" b="9075"/>
          <a:stretch/>
        </p:blipFill>
        <p:spPr>
          <a:xfrm>
            <a:off x="1368574" y="540445"/>
            <a:ext cx="11957247" cy="85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9184" r="3539" b="51943"/>
          <a:stretch/>
        </p:blipFill>
        <p:spPr>
          <a:xfrm>
            <a:off x="288454" y="756469"/>
            <a:ext cx="13735054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4"/>
            <a:ext cx="15123029" cy="97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0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" y="326"/>
            <a:ext cx="15121416" cy="972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" y="537"/>
            <a:ext cx="15121476" cy="972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7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482"/>
            <a:ext cx="15121819" cy="97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" y="226"/>
            <a:ext cx="15120530" cy="97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5"/>
          <a:stretch/>
        </p:blipFill>
        <p:spPr>
          <a:xfrm>
            <a:off x="99" y="750"/>
            <a:ext cx="15266019" cy="9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" y="-1"/>
            <a:ext cx="15121322" cy="972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" y="772"/>
            <a:ext cx="15121723" cy="972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" y="452"/>
            <a:ext cx="15122885" cy="972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4"/>
            <a:ext cx="15123029" cy="97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" y="889"/>
            <a:ext cx="15122513" cy="972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1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" y="889"/>
            <a:ext cx="15122513" cy="972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1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/>
          <a:stretch/>
        </p:blipFill>
        <p:spPr>
          <a:xfrm>
            <a:off x="-1" y="-4684"/>
            <a:ext cx="15122525" cy="97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8"/>
            <a:ext cx="15123615" cy="97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" y="888"/>
            <a:ext cx="15123708" cy="972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" y="326"/>
            <a:ext cx="15122078" cy="972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" y="400"/>
            <a:ext cx="15122949" cy="972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7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0"/>
            <a:ext cx="15122171" cy="972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"/>
            <a:ext cx="15050094" cy="96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"/>
            <a:ext cx="15123041" cy="97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0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" y="690"/>
            <a:ext cx="15123461" cy="972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" y="166"/>
            <a:ext cx="15121469" cy="972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" y="889"/>
            <a:ext cx="15121827" cy="97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" y="0"/>
            <a:ext cx="14976072" cy="963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" y="0"/>
            <a:ext cx="15122044" cy="972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"/>
            <a:ext cx="15123041" cy="97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" y="889"/>
            <a:ext cx="15121827" cy="97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" y="282"/>
            <a:ext cx="15120773" cy="97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318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" y="862"/>
            <a:ext cx="15123102" cy="97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" y="248"/>
            <a:ext cx="15122402" cy="97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" y="825"/>
            <a:ext cx="14977954" cy="962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9"/>
            <a:ext cx="15123507" cy="97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" y="889"/>
            <a:ext cx="15121827" cy="97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" y="796"/>
            <a:ext cx="15121498" cy="972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" y="723"/>
            <a:ext cx="14977388" cy="96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" y="0"/>
            <a:ext cx="15121625" cy="97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0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" y="0"/>
            <a:ext cx="15121075" cy="97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26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" y="166"/>
            <a:ext cx="15122442" cy="97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215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" y="808"/>
            <a:ext cx="15121322" cy="972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103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4"/>
            <a:ext cx="15123029" cy="97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359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" y="889"/>
            <a:ext cx="15122513" cy="972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031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167"/>
            <a:ext cx="15121907" cy="972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622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" y="690"/>
            <a:ext cx="15121391" cy="972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309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" y="-1"/>
            <a:ext cx="15122262" cy="972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35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" y="482"/>
            <a:ext cx="15121862" cy="972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27"/>
            <a:ext cx="15121665" cy="972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031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" y="690"/>
            <a:ext cx="15121391" cy="972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62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98" y="889"/>
            <a:ext cx="7561256" cy="972096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2459" r="3088" b="2832"/>
          <a:stretch/>
        </p:blipFill>
        <p:spPr>
          <a:xfrm>
            <a:off x="7854099" y="1"/>
            <a:ext cx="7268425" cy="97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3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7" y="889"/>
            <a:ext cx="15122513" cy="972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-1" y="-1"/>
            <a:ext cx="16076840" cy="11035333"/>
            <a:chOff x="341194" y="477672"/>
            <a:chExt cx="13977580" cy="9594376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8" t="2373" r="4299" b="2241"/>
            <a:stretch/>
          </p:blipFill>
          <p:spPr>
            <a:xfrm>
              <a:off x="341194" y="477672"/>
              <a:ext cx="7014950" cy="9594376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5" t="2373" r="3904" b="2241"/>
            <a:stretch/>
          </p:blipFill>
          <p:spPr>
            <a:xfrm>
              <a:off x="7344767" y="477672"/>
              <a:ext cx="6974007" cy="9594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263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5122525" cy="9748271"/>
            <a:chOff x="590555" y="477672"/>
            <a:chExt cx="14026197" cy="9580728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4" t="2421" r="3765" b="2327"/>
            <a:stretch/>
          </p:blipFill>
          <p:spPr>
            <a:xfrm>
              <a:off x="590555" y="477672"/>
              <a:ext cx="7042244" cy="9580728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4" t="2421" r="3040" b="2328"/>
            <a:stretch/>
          </p:blipFill>
          <p:spPr>
            <a:xfrm>
              <a:off x="7573001" y="477672"/>
              <a:ext cx="7043751" cy="9580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46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2997</TotalTime>
  <Words>0</Words>
  <Application>Microsoft Office PowerPoint</Application>
  <PresentationFormat>사용자 지정</PresentationFormat>
  <Paragraphs>0</Paragraphs>
  <Slides>62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62</vt:i4>
      </vt:variant>
    </vt:vector>
  </HeadingPairs>
  <TitlesOfParts>
    <vt:vector size="63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usj09</dc:creator>
  <cp:lastModifiedBy>usj09</cp:lastModifiedBy>
  <cp:revision>65</cp:revision>
  <dcterms:created xsi:type="dcterms:W3CDTF">2020-03-25T09:09:39Z</dcterms:created>
  <dcterms:modified xsi:type="dcterms:W3CDTF">2020-04-01T01:07:09Z</dcterms:modified>
</cp:coreProperties>
</file>