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65" r:id="rId4"/>
    <p:sldId id="263" r:id="rId5"/>
    <p:sldId id="264" r:id="rId6"/>
    <p:sldId id="341" r:id="rId7"/>
    <p:sldId id="342" r:id="rId8"/>
    <p:sldId id="260" r:id="rId9"/>
    <p:sldId id="343" r:id="rId10"/>
    <p:sldId id="345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70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04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264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76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167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620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3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4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06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90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643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80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0EA49-8E19-43FE-AD0C-FD5AA4F89B09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125D3-400F-483C-A4A2-0C2A76743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42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EB65BCE-2CE5-4DC3-9F84-0545C3DE3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77"/>
            <a:ext cx="9144000" cy="60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41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B30EFF3-DC45-4287-BEBA-7E8FC98EF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77"/>
            <a:ext cx="9144000" cy="6065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EAE78-EA90-4922-A0C9-5A367317D87A}"/>
              </a:ext>
            </a:extLst>
          </p:cNvPr>
          <p:cNvSpPr txBox="1"/>
          <p:nvPr/>
        </p:nvSpPr>
        <p:spPr>
          <a:xfrm>
            <a:off x="1158244" y="396377"/>
            <a:ext cx="744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ko-KR" altLang="en-US" sz="3600" b="0" i="0" u="none" strike="noStrike" baseline="30000" dirty="0">
                <a:solidFill>
                  <a:srgbClr val="000000"/>
                </a:solidFill>
                <a:latin typeface="a견명조" panose="02020600000000000000" pitchFamily="18" charset="-127"/>
                <a:ea typeface="a견명조" panose="02020600000000000000" pitchFamily="18" charset="-127"/>
              </a:rPr>
              <a:t>이 세상에 과일이 한 가지밖에 없다면 어떨까요</a:t>
            </a:r>
            <a:r>
              <a:rPr lang="en-US" altLang="ko-KR" sz="3600" b="0" i="0" u="none" strike="noStrike" baseline="30000" dirty="0">
                <a:solidFill>
                  <a:srgbClr val="000000"/>
                </a:solidFill>
                <a:latin typeface="a견명조" panose="02020600000000000000" pitchFamily="18" charset="-127"/>
                <a:ea typeface="a견명조" panose="02020600000000000000" pitchFamily="18" charset="-127"/>
              </a:rPr>
              <a:t>?</a:t>
            </a:r>
            <a:endParaRPr lang="ko-KR" altLang="en-US" sz="3600" b="0" i="0" u="none" strike="noStrike" baseline="30000" dirty="0">
              <a:solidFill>
                <a:srgbClr val="000000"/>
              </a:solidFill>
              <a:latin typeface="a견명조" panose="02020600000000000000" pitchFamily="18" charset="-127"/>
              <a:ea typeface="a견명조" panose="02020600000000000000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C686A-0CE8-4999-9E94-501B3801C349}"/>
              </a:ext>
            </a:extLst>
          </p:cNvPr>
          <p:cNvSpPr txBox="1"/>
          <p:nvPr/>
        </p:nvSpPr>
        <p:spPr>
          <a:xfrm>
            <a:off x="709151" y="5876848"/>
            <a:ext cx="8338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/>
              <a:t>서로 다른 과일이 있어서 다양한 맛을 즐길 수 있는 것처럼 모습이 다르고 생각이 다른 사람이 모여 살면 더 많은 경험과 생각을 풍성하게 나눌 수 있어요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74902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29BBCE8-9136-49A5-9ADB-DC282B577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4554" y="1151387"/>
            <a:ext cx="4689446" cy="606524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DA5BB95-5255-4FDE-9FEC-5E8B6000D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4"/>
          <a:stretch/>
        </p:blipFill>
        <p:spPr>
          <a:xfrm>
            <a:off x="0" y="396377"/>
            <a:ext cx="4454554" cy="60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90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016938B-0D14-4D96-88B5-BBE05577C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384"/>
            <a:ext cx="9144000" cy="58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C042586-14C6-484E-BEB5-0E8169D3A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356"/>
            <a:ext cx="9144000" cy="58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4E0C1E7-B0D5-4E93-9AEF-D33134B7E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106"/>
            <a:ext cx="9144000" cy="60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6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97B6E2D-6E9E-4F09-A3D6-3F1C87DA9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77"/>
            <a:ext cx="9144000" cy="60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1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7251" y="1776498"/>
            <a:ext cx="3550541" cy="1096620"/>
            <a:chOff x="584100" y="2484658"/>
            <a:chExt cx="6149340" cy="1899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1523" y="2484658"/>
              <a:ext cx="3591066" cy="13125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4100" y="3591003"/>
              <a:ext cx="6149335" cy="79250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48796" y="923899"/>
            <a:ext cx="2118079" cy="657752"/>
            <a:chOff x="777290" y="1008005"/>
            <a:chExt cx="3668395" cy="11391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2" y="1833233"/>
              <a:ext cx="3041751" cy="3137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290" y="1008005"/>
              <a:ext cx="793746" cy="86398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54183" y="3341981"/>
            <a:ext cx="3401685" cy="2716069"/>
            <a:chOff x="786620" y="5195988"/>
            <a:chExt cx="5891530" cy="47040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6620" y="6762644"/>
              <a:ext cx="5765372" cy="31373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2186" y="6309411"/>
              <a:ext cx="2111627" cy="13585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8000" y="5195988"/>
              <a:ext cx="2519999" cy="1523522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0" y="341892"/>
            <a:ext cx="4518104" cy="416503"/>
          </a:xfrm>
          <a:custGeom>
            <a:avLst/>
            <a:gdLst/>
            <a:ahLst/>
            <a:cxnLst/>
            <a:rect l="l" t="t" r="r" b="b"/>
            <a:pathLst>
              <a:path w="7825105" h="721360">
                <a:moveTo>
                  <a:pt x="7824871" y="0"/>
                </a:moveTo>
                <a:lnTo>
                  <a:pt x="0" y="0"/>
                </a:lnTo>
                <a:lnTo>
                  <a:pt x="0" y="711811"/>
                </a:lnTo>
                <a:lnTo>
                  <a:pt x="3893" y="712580"/>
                </a:lnTo>
                <a:lnTo>
                  <a:pt x="54959" y="718997"/>
                </a:lnTo>
                <a:lnTo>
                  <a:pt x="104098" y="721207"/>
                </a:lnTo>
                <a:lnTo>
                  <a:pt x="6818537" y="721207"/>
                </a:lnTo>
                <a:lnTo>
                  <a:pt x="6867654" y="718997"/>
                </a:lnTo>
                <a:lnTo>
                  <a:pt x="6918706" y="712580"/>
                </a:lnTo>
                <a:lnTo>
                  <a:pt x="6970882" y="702274"/>
                </a:lnTo>
                <a:lnTo>
                  <a:pt x="7023369" y="688399"/>
                </a:lnTo>
                <a:lnTo>
                  <a:pt x="7075355" y="671274"/>
                </a:lnTo>
                <a:lnTo>
                  <a:pt x="7126027" y="651218"/>
                </a:lnTo>
                <a:lnTo>
                  <a:pt x="7174573" y="628550"/>
                </a:lnTo>
                <a:lnTo>
                  <a:pt x="7220180" y="603590"/>
                </a:lnTo>
                <a:lnTo>
                  <a:pt x="7262037" y="576657"/>
                </a:lnTo>
                <a:lnTo>
                  <a:pt x="7299331" y="548070"/>
                </a:lnTo>
                <a:lnTo>
                  <a:pt x="7331249" y="518147"/>
                </a:lnTo>
                <a:lnTo>
                  <a:pt x="7824871" y="0"/>
                </a:lnTo>
                <a:close/>
              </a:path>
            </a:pathLst>
          </a:custGeom>
          <a:solidFill>
            <a:srgbClr val="228FCF"/>
          </a:solidFill>
        </p:spPr>
        <p:txBody>
          <a:bodyPr wrap="square" lIns="0" tIns="0" rIns="0" bIns="0" rtlCol="0"/>
          <a:lstStyle/>
          <a:p>
            <a:endParaRPr sz="1039"/>
          </a:p>
        </p:txBody>
      </p:sp>
      <p:sp>
        <p:nvSpPr>
          <p:cNvPr id="13" name="object 13"/>
          <p:cNvSpPr txBox="1"/>
          <p:nvPr/>
        </p:nvSpPr>
        <p:spPr>
          <a:xfrm>
            <a:off x="408384" y="522709"/>
            <a:ext cx="1513490" cy="131734"/>
          </a:xfrm>
          <a:prstGeom prst="rect">
            <a:avLst/>
          </a:prstGeom>
        </p:spPr>
        <p:txBody>
          <a:bodyPr vert="horz" wrap="square" lIns="0" tIns="7333" rIns="0" bIns="0" rtlCol="0">
            <a:spAutoFit/>
          </a:bodyPr>
          <a:lstStyle/>
          <a:p>
            <a:pPr marL="7333">
              <a:spcBef>
                <a:spcPts val="58"/>
              </a:spcBef>
            </a:pP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예시</a:t>
            </a:r>
            <a:r>
              <a:rPr sz="808" spc="-12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자료</a:t>
            </a:r>
            <a:r>
              <a:rPr sz="808" spc="-9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:</a:t>
            </a:r>
            <a:r>
              <a:rPr sz="808" spc="-9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동그라미</a:t>
            </a:r>
            <a:r>
              <a:rPr sz="808" spc="-9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네모</a:t>
            </a:r>
            <a:r>
              <a:rPr sz="808" spc="-12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이야기</a:t>
            </a:r>
            <a:r>
              <a:rPr sz="808" spc="-9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①</a:t>
            </a:r>
            <a:endParaRPr sz="808">
              <a:latin typeface="12롯데마트행복Bold"/>
              <a:cs typeface="12롯데마트행복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5851" y="1043785"/>
            <a:ext cx="130890" cy="167448"/>
          </a:xfrm>
          <a:prstGeom prst="rect">
            <a:avLst/>
          </a:prstGeom>
        </p:spPr>
        <p:txBody>
          <a:bodyPr vert="horz" wrap="square" lIns="0" tIns="7333" rIns="0" bIns="0" rtlCol="0">
            <a:spAutoFit/>
          </a:bodyPr>
          <a:lstStyle/>
          <a:p>
            <a:pPr marL="7333" marR="2933">
              <a:spcBef>
                <a:spcPts val="58"/>
              </a:spcBef>
            </a:pPr>
            <a:r>
              <a:rPr sz="520" dirty="0">
                <a:solidFill>
                  <a:srgbClr val="231F20"/>
                </a:solidFill>
                <a:latin typeface="a고딕14"/>
                <a:cs typeface="a고딕14"/>
              </a:rPr>
              <a:t>동화  자료</a:t>
            </a:r>
            <a:endParaRPr sz="520">
              <a:latin typeface="a고딕14"/>
              <a:cs typeface="a고딕1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6853" y="1044005"/>
            <a:ext cx="903401" cy="114037"/>
          </a:xfrm>
          <a:prstGeom prst="rect">
            <a:avLst/>
          </a:prstGeom>
        </p:spPr>
        <p:txBody>
          <a:bodyPr vert="horz" wrap="square" lIns="0" tIns="7333" rIns="0" bIns="0" rtlCol="0">
            <a:spAutoFit/>
          </a:bodyPr>
          <a:lstStyle/>
          <a:p>
            <a:pPr marL="7333">
              <a:spcBef>
                <a:spcPts val="58"/>
              </a:spcBef>
            </a:pPr>
            <a:r>
              <a:rPr sz="693" b="1" spc="-3" dirty="0">
                <a:solidFill>
                  <a:srgbClr val="231F20"/>
                </a:solidFill>
                <a:latin typeface="나눔명조 ExtraBold"/>
                <a:cs typeface="나눔명조 ExtraBold"/>
              </a:rPr>
              <a:t>동그라미와</a:t>
            </a:r>
            <a:r>
              <a:rPr sz="693" b="1" spc="-26" dirty="0">
                <a:solidFill>
                  <a:srgbClr val="231F20"/>
                </a:solidFill>
                <a:latin typeface="나눔명조 ExtraBold"/>
                <a:cs typeface="나눔명조 ExtraBold"/>
              </a:rPr>
              <a:t> </a:t>
            </a:r>
            <a:r>
              <a:rPr sz="693" b="1" spc="-3" dirty="0">
                <a:solidFill>
                  <a:srgbClr val="231F20"/>
                </a:solidFill>
                <a:latin typeface="나눔명조 ExtraBold"/>
                <a:cs typeface="나눔명조 ExtraBold"/>
              </a:rPr>
              <a:t>네모</a:t>
            </a:r>
            <a:r>
              <a:rPr sz="693" b="1" spc="-23" dirty="0">
                <a:solidFill>
                  <a:srgbClr val="231F20"/>
                </a:solidFill>
                <a:latin typeface="나눔명조 ExtraBold"/>
                <a:cs typeface="나눔명조 ExtraBold"/>
              </a:rPr>
              <a:t> </a:t>
            </a:r>
            <a:r>
              <a:rPr sz="693" b="1" spc="-3" dirty="0">
                <a:solidFill>
                  <a:srgbClr val="231F20"/>
                </a:solidFill>
                <a:latin typeface="나눔명조 ExtraBold"/>
                <a:cs typeface="나눔명조 ExtraBold"/>
              </a:rPr>
              <a:t>이야기</a:t>
            </a:r>
            <a:endParaRPr sz="693">
              <a:latin typeface="나눔명조 ExtraBold"/>
              <a:cs typeface="나눔명조 ExtraBold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47522" y="2171719"/>
            <a:ext cx="5398406" cy="4182628"/>
            <a:chOff x="6490499" y="3169158"/>
            <a:chExt cx="9349740" cy="724408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0499" y="4623282"/>
              <a:ext cx="9349447" cy="57899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24503" y="3169158"/>
              <a:ext cx="2443880" cy="28691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70007" y="4702200"/>
              <a:ext cx="2869449" cy="2511094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05673" y="1583069"/>
            <a:ext cx="1150908" cy="53849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08386" y="6174979"/>
            <a:ext cx="145556" cy="92139"/>
          </a:xfrm>
          <a:prstGeom prst="rect">
            <a:avLst/>
          </a:prstGeom>
        </p:spPr>
        <p:txBody>
          <a:bodyPr vert="horz" wrap="square" lIns="0" tIns="3300" rIns="0" bIns="0" rtlCol="0">
            <a:spAutoFit/>
          </a:bodyPr>
          <a:lstStyle/>
          <a:p>
            <a:pPr marL="7333">
              <a:spcBef>
                <a:spcPts val="26"/>
              </a:spcBef>
            </a:pPr>
            <a:r>
              <a:rPr sz="577" b="1" spc="-6" dirty="0">
                <a:solidFill>
                  <a:srgbClr val="231F20"/>
                </a:solidFill>
                <a:latin typeface="Arial Rounded MT Bold"/>
                <a:cs typeface="Arial Rounded MT Bold"/>
              </a:rPr>
              <a:t>168</a:t>
            </a:r>
            <a:endParaRPr sz="577">
              <a:latin typeface="Arial Rounded MT Bold"/>
              <a:cs typeface="Arial Rounded MT 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92017" y="6194302"/>
            <a:ext cx="145556" cy="92139"/>
          </a:xfrm>
          <a:prstGeom prst="rect">
            <a:avLst/>
          </a:prstGeom>
        </p:spPr>
        <p:txBody>
          <a:bodyPr vert="horz" wrap="square" lIns="0" tIns="3300" rIns="0" bIns="0" rtlCol="0">
            <a:spAutoFit/>
          </a:bodyPr>
          <a:lstStyle/>
          <a:p>
            <a:pPr marL="7333">
              <a:spcBef>
                <a:spcPts val="26"/>
              </a:spcBef>
            </a:pPr>
            <a:r>
              <a:rPr sz="577" b="1" spc="-6" dirty="0">
                <a:solidFill>
                  <a:srgbClr val="231F20"/>
                </a:solidFill>
                <a:latin typeface="Arial Rounded MT Bold"/>
                <a:cs typeface="Arial Rounded MT Bold"/>
              </a:rPr>
              <a:t>169</a:t>
            </a:r>
            <a:endParaRPr sz="577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61449"/>
            <a:ext cx="9145833" cy="4254123"/>
            <a:chOff x="0" y="3324566"/>
            <a:chExt cx="15840075" cy="7367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1010" y="3324566"/>
              <a:ext cx="7328988" cy="58864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001" y="4518152"/>
              <a:ext cx="2277521" cy="16557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012237"/>
              <a:ext cx="15839947" cy="14772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570592"/>
              <a:ext cx="15839947" cy="1121410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0" y="341892"/>
            <a:ext cx="4512971" cy="416503"/>
          </a:xfrm>
          <a:custGeom>
            <a:avLst/>
            <a:gdLst/>
            <a:ahLst/>
            <a:cxnLst/>
            <a:rect l="l" t="t" r="r" b="b"/>
            <a:pathLst>
              <a:path w="7816215" h="721360">
                <a:moveTo>
                  <a:pt x="7815872" y="0"/>
                </a:moveTo>
                <a:lnTo>
                  <a:pt x="0" y="0"/>
                </a:lnTo>
                <a:lnTo>
                  <a:pt x="0" y="713221"/>
                </a:lnTo>
                <a:lnTo>
                  <a:pt x="45959" y="718997"/>
                </a:lnTo>
                <a:lnTo>
                  <a:pt x="95098" y="721207"/>
                </a:lnTo>
                <a:lnTo>
                  <a:pt x="6809538" y="721207"/>
                </a:lnTo>
                <a:lnTo>
                  <a:pt x="6858654" y="718997"/>
                </a:lnTo>
                <a:lnTo>
                  <a:pt x="6909707" y="712580"/>
                </a:lnTo>
                <a:lnTo>
                  <a:pt x="6961882" y="702274"/>
                </a:lnTo>
                <a:lnTo>
                  <a:pt x="7014369" y="688399"/>
                </a:lnTo>
                <a:lnTo>
                  <a:pt x="7066355" y="671274"/>
                </a:lnTo>
                <a:lnTo>
                  <a:pt x="7117027" y="651218"/>
                </a:lnTo>
                <a:lnTo>
                  <a:pt x="7165573" y="628550"/>
                </a:lnTo>
                <a:lnTo>
                  <a:pt x="7211181" y="603590"/>
                </a:lnTo>
                <a:lnTo>
                  <a:pt x="7253038" y="576657"/>
                </a:lnTo>
                <a:lnTo>
                  <a:pt x="7290331" y="548070"/>
                </a:lnTo>
                <a:lnTo>
                  <a:pt x="7322249" y="518147"/>
                </a:lnTo>
                <a:lnTo>
                  <a:pt x="7815872" y="0"/>
                </a:lnTo>
                <a:close/>
              </a:path>
            </a:pathLst>
          </a:custGeom>
          <a:solidFill>
            <a:srgbClr val="228FCF"/>
          </a:solidFill>
        </p:spPr>
        <p:txBody>
          <a:bodyPr wrap="square" lIns="0" tIns="0" rIns="0" bIns="0" rtlCol="0"/>
          <a:lstStyle/>
          <a:p>
            <a:endParaRPr sz="1039"/>
          </a:p>
        </p:txBody>
      </p:sp>
      <p:sp>
        <p:nvSpPr>
          <p:cNvPr id="8" name="object 8"/>
          <p:cNvSpPr txBox="1"/>
          <p:nvPr/>
        </p:nvSpPr>
        <p:spPr>
          <a:xfrm>
            <a:off x="408384" y="522709"/>
            <a:ext cx="1513490" cy="131734"/>
          </a:xfrm>
          <a:prstGeom prst="rect">
            <a:avLst/>
          </a:prstGeom>
        </p:spPr>
        <p:txBody>
          <a:bodyPr vert="horz" wrap="square" lIns="0" tIns="7333" rIns="0" bIns="0" rtlCol="0">
            <a:spAutoFit/>
          </a:bodyPr>
          <a:lstStyle/>
          <a:p>
            <a:pPr marL="7333">
              <a:spcBef>
                <a:spcPts val="58"/>
              </a:spcBef>
            </a:pP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예시</a:t>
            </a:r>
            <a:r>
              <a:rPr sz="808" spc="-12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자료</a:t>
            </a:r>
            <a:r>
              <a:rPr sz="808" spc="-9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:</a:t>
            </a:r>
            <a:r>
              <a:rPr sz="808" spc="-9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동그라미</a:t>
            </a:r>
            <a:r>
              <a:rPr sz="808" spc="-9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네모</a:t>
            </a:r>
            <a:r>
              <a:rPr sz="808" spc="-12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이야기</a:t>
            </a:r>
            <a:r>
              <a:rPr sz="808" spc="-9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 </a:t>
            </a:r>
            <a:r>
              <a:rPr sz="808" dirty="0">
                <a:solidFill>
                  <a:srgbClr val="FFFFFF"/>
                </a:solidFill>
                <a:latin typeface="12롯데마트행복Bold"/>
                <a:cs typeface="12롯데마트행복Bold"/>
              </a:rPr>
              <a:t>②</a:t>
            </a:r>
            <a:endParaRPr sz="808">
              <a:latin typeface="12롯데마트행복Bold"/>
              <a:cs typeface="12롯데마트행복Bold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77991" y="341892"/>
            <a:ext cx="3967777" cy="5508398"/>
            <a:chOff x="8967992" y="0"/>
            <a:chExt cx="6871970" cy="954024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89326" y="0"/>
              <a:ext cx="6650621" cy="5058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79000" y="1261961"/>
              <a:ext cx="6560946" cy="82780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7992" y="2492466"/>
              <a:ext cx="3484017" cy="256550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365353" y="2096851"/>
            <a:ext cx="1637047" cy="719779"/>
          </a:xfrm>
          <a:prstGeom prst="rect">
            <a:avLst/>
          </a:prstGeom>
        </p:spPr>
        <p:txBody>
          <a:bodyPr vert="horz" wrap="square" lIns="0" tIns="7333" rIns="0" bIns="0" rtlCol="0">
            <a:spAutoFit/>
          </a:bodyPr>
          <a:lstStyle/>
          <a:p>
            <a:pPr marL="7333" marR="2933" algn="ctr">
              <a:lnSpc>
                <a:spcPct val="111100"/>
              </a:lnSpc>
              <a:spcBef>
                <a:spcPts val="58"/>
              </a:spcBef>
            </a:pP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동그라미야,</a:t>
            </a:r>
            <a:r>
              <a:rPr sz="1386" spc="-20" dirty="0">
                <a:solidFill>
                  <a:srgbClr val="231F20"/>
                </a:solidFill>
                <a:latin typeface="365햇살한조각"/>
                <a:cs typeface="365햇살한조각"/>
              </a:rPr>
              <a:t> </a:t>
            </a: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걱정하지</a:t>
            </a:r>
            <a:r>
              <a:rPr sz="1386" spc="-20" dirty="0">
                <a:solidFill>
                  <a:srgbClr val="231F20"/>
                </a:solidFill>
                <a:latin typeface="365햇살한조각"/>
                <a:cs typeface="365햇살한조각"/>
              </a:rPr>
              <a:t> </a:t>
            </a: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마</a:t>
            </a:r>
            <a:r>
              <a:rPr sz="1386" spc="-17" dirty="0">
                <a:solidFill>
                  <a:srgbClr val="231F20"/>
                </a:solidFill>
                <a:latin typeface="365햇살한조각"/>
                <a:cs typeface="365햇살한조각"/>
              </a:rPr>
              <a:t> </a:t>
            </a: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. </a:t>
            </a:r>
            <a:r>
              <a:rPr sz="1386" spc="-318" dirty="0">
                <a:solidFill>
                  <a:srgbClr val="231F20"/>
                </a:solidFill>
                <a:latin typeface="365햇살한조각"/>
                <a:cs typeface="365햇살한조각"/>
              </a:rPr>
              <a:t> </a:t>
            </a: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내가</a:t>
            </a:r>
            <a:r>
              <a:rPr sz="1386" spc="-6" dirty="0">
                <a:solidFill>
                  <a:srgbClr val="231F20"/>
                </a:solidFill>
                <a:latin typeface="365햇살한조각"/>
                <a:cs typeface="365햇살한조각"/>
              </a:rPr>
              <a:t> </a:t>
            </a: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도와줄게.</a:t>
            </a:r>
            <a:endParaRPr sz="1386">
              <a:latin typeface="365햇살한조각"/>
              <a:cs typeface="365햇살한조각"/>
            </a:endParaRPr>
          </a:p>
          <a:p>
            <a:pPr algn="ctr">
              <a:spcBef>
                <a:spcPts val="185"/>
              </a:spcBef>
            </a:pP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나는</a:t>
            </a:r>
            <a:r>
              <a:rPr sz="1386" spc="-29" dirty="0">
                <a:solidFill>
                  <a:srgbClr val="231F20"/>
                </a:solidFill>
                <a:latin typeface="365햇살한조각"/>
                <a:cs typeface="365햇살한조각"/>
              </a:rPr>
              <a:t> </a:t>
            </a: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잘</a:t>
            </a:r>
            <a:r>
              <a:rPr sz="1386" spc="-29" dirty="0">
                <a:solidFill>
                  <a:srgbClr val="231F20"/>
                </a:solidFill>
                <a:latin typeface="365햇살한조각"/>
                <a:cs typeface="365햇살한조각"/>
              </a:rPr>
              <a:t> </a:t>
            </a:r>
            <a:r>
              <a:rPr sz="1386" dirty="0">
                <a:solidFill>
                  <a:srgbClr val="231F20"/>
                </a:solidFill>
                <a:latin typeface="365햇살한조각"/>
                <a:cs typeface="365햇살한조각"/>
              </a:rPr>
              <a:t>멈춰.</a:t>
            </a:r>
            <a:endParaRPr sz="1386">
              <a:latin typeface="365햇살한조각"/>
              <a:cs typeface="365햇살한조각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386" y="6152266"/>
            <a:ext cx="145556" cy="92139"/>
          </a:xfrm>
          <a:prstGeom prst="rect">
            <a:avLst/>
          </a:prstGeom>
        </p:spPr>
        <p:txBody>
          <a:bodyPr vert="horz" wrap="square" lIns="0" tIns="3300" rIns="0" bIns="0" rtlCol="0">
            <a:spAutoFit/>
          </a:bodyPr>
          <a:lstStyle/>
          <a:p>
            <a:pPr marL="7333">
              <a:spcBef>
                <a:spcPts val="26"/>
              </a:spcBef>
            </a:pPr>
            <a:r>
              <a:rPr sz="577" b="1" spc="-6" dirty="0">
                <a:solidFill>
                  <a:srgbClr val="231F20"/>
                </a:solidFill>
                <a:latin typeface="Arial Rounded MT Bold"/>
                <a:cs typeface="Arial Rounded MT Bold"/>
              </a:rPr>
              <a:t>170</a:t>
            </a:r>
            <a:endParaRPr sz="577">
              <a:latin typeface="Arial Rounded MT Bold"/>
              <a:cs typeface="Arial Rounded MT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97447" y="6195765"/>
            <a:ext cx="145556" cy="92139"/>
          </a:xfrm>
          <a:prstGeom prst="rect">
            <a:avLst/>
          </a:prstGeom>
        </p:spPr>
        <p:txBody>
          <a:bodyPr vert="horz" wrap="square" lIns="0" tIns="3300" rIns="0" bIns="0" rtlCol="0">
            <a:spAutoFit/>
          </a:bodyPr>
          <a:lstStyle/>
          <a:p>
            <a:pPr marL="7333">
              <a:spcBef>
                <a:spcPts val="26"/>
              </a:spcBef>
            </a:pPr>
            <a:r>
              <a:rPr sz="577" b="1" spc="-6" dirty="0">
                <a:solidFill>
                  <a:srgbClr val="231F20"/>
                </a:solidFill>
                <a:latin typeface="Arial Rounded MT Bold"/>
                <a:cs typeface="Arial Rounded MT Bold"/>
              </a:rPr>
              <a:t>171</a:t>
            </a:r>
            <a:endParaRPr sz="577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2BDD305-C3CD-404C-9DC2-A84C00451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77"/>
            <a:ext cx="9144000" cy="60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0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1E9E7D-0B01-4DA4-875F-C83726F16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77"/>
            <a:ext cx="9144000" cy="60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44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69</Words>
  <Application>Microsoft Office PowerPoint</Application>
  <PresentationFormat>화면 슬라이드 쇼(4:3)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12롯데마트행복Bold</vt:lpstr>
      <vt:lpstr>365햇살한조각</vt:lpstr>
      <vt:lpstr>a견명조</vt:lpstr>
      <vt:lpstr>a고딕14</vt:lpstr>
      <vt:lpstr>나눔명조 ExtraBold</vt:lpstr>
      <vt:lpstr>Arial</vt:lpstr>
      <vt:lpstr>Arial Rounded MT Bold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User2112</dc:creator>
  <cp:lastModifiedBy>User2112</cp:lastModifiedBy>
  <cp:revision>6</cp:revision>
  <dcterms:created xsi:type="dcterms:W3CDTF">2022-03-07T08:33:00Z</dcterms:created>
  <dcterms:modified xsi:type="dcterms:W3CDTF">2022-03-07T09:37:43Z</dcterms:modified>
</cp:coreProperties>
</file>