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6" r:id="rId2"/>
    <p:sldId id="327" r:id="rId3"/>
    <p:sldId id="338" r:id="rId4"/>
    <p:sldId id="328" r:id="rId5"/>
    <p:sldId id="339" r:id="rId6"/>
    <p:sldId id="329" r:id="rId7"/>
    <p:sldId id="332" r:id="rId8"/>
    <p:sldId id="333" r:id="rId9"/>
    <p:sldId id="334" r:id="rId10"/>
    <p:sldId id="335" r:id="rId11"/>
  </p:sldIdLst>
  <p:sldSz cx="15840075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006" y="1767462"/>
            <a:ext cx="13464064" cy="3759917"/>
          </a:xfrm>
        </p:spPr>
        <p:txBody>
          <a:bodyPr anchor="b"/>
          <a:lstStyle>
            <a:lvl1pPr algn="ctr">
              <a:defRPr sz="944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0010" y="5672376"/>
            <a:ext cx="11880056" cy="2607442"/>
          </a:xfrm>
        </p:spPr>
        <p:txBody>
          <a:bodyPr/>
          <a:lstStyle>
            <a:lvl1pPr marL="0" indent="0" algn="ctr">
              <a:buNone/>
              <a:defRPr sz="378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638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03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5555" y="574987"/>
            <a:ext cx="3415516" cy="915230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06" y="574987"/>
            <a:ext cx="10048548" cy="915230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087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1217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756" y="2692444"/>
            <a:ext cx="13662065" cy="4492401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756" y="7227345"/>
            <a:ext cx="13662065" cy="2362447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/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2783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05" y="2874937"/>
            <a:ext cx="6732032" cy="685235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9038" y="2874937"/>
            <a:ext cx="6732032" cy="685235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4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068" y="574990"/>
            <a:ext cx="13662065" cy="208745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1070" y="2647443"/>
            <a:ext cx="6701093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1070" y="3944914"/>
            <a:ext cx="6701093" cy="580237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19039" y="2647443"/>
            <a:ext cx="6734095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19039" y="3944914"/>
            <a:ext cx="6734095" cy="580237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515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8847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453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069" y="719984"/>
            <a:ext cx="5108836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095" y="1554968"/>
            <a:ext cx="8019038" cy="7674832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069" y="3239929"/>
            <a:ext cx="5108836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838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069" y="719984"/>
            <a:ext cx="5108836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34095" y="1554968"/>
            <a:ext cx="8019038" cy="7674832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1069" y="3239929"/>
            <a:ext cx="5108836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75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05" y="574990"/>
            <a:ext cx="13662065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05" y="2874937"/>
            <a:ext cx="13662065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9005" y="10009783"/>
            <a:ext cx="356401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7DFDF-D635-44A2-9D1C-34AABE070B06}" type="datetimeFigureOut">
              <a:rPr lang="ko-KR" altLang="en-US" smtClean="0"/>
              <a:t>2022-03-06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7025" y="10009783"/>
            <a:ext cx="5346025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87053" y="10009783"/>
            <a:ext cx="356401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D2E72-3E8F-4303-8DCC-7CEB65F0B86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413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39997" rtl="0" eaLnBrk="1" latinLnBrk="1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1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1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1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>
            <a:extLst>
              <a:ext uri="{FF2B5EF4-FFF2-40B4-BE49-F238E27FC236}">
                <a16:creationId xmlns:a16="http://schemas.microsoft.com/office/drawing/2014/main" id="{2D2F2BB8-C580-4D13-AAF4-A1A6AD8E917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1110" y="2799595"/>
            <a:ext cx="5822169" cy="7619722"/>
          </a:xfrm>
          <a:prstGeom prst="rect">
            <a:avLst/>
          </a:prstGeom>
        </p:spPr>
      </p:pic>
      <p:grpSp>
        <p:nvGrpSpPr>
          <p:cNvPr id="4" name="object 3">
            <a:extLst>
              <a:ext uri="{FF2B5EF4-FFF2-40B4-BE49-F238E27FC236}">
                <a16:creationId xmlns:a16="http://schemas.microsoft.com/office/drawing/2014/main" id="{08D9D18C-A49F-437E-B386-8548D49E7B5B}"/>
              </a:ext>
            </a:extLst>
          </p:cNvPr>
          <p:cNvGrpSpPr/>
          <p:nvPr/>
        </p:nvGrpSpPr>
        <p:grpSpPr>
          <a:xfrm>
            <a:off x="-1" y="64965"/>
            <a:ext cx="9209315" cy="5734944"/>
            <a:chOff x="3884999" y="1548368"/>
            <a:chExt cx="2698528" cy="1557655"/>
          </a:xfrm>
        </p:grpSpPr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725C65BD-6834-479D-9CA6-9D2107F1B94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7773" y="2046465"/>
              <a:ext cx="1961005" cy="801509"/>
            </a:xfrm>
            <a:prstGeom prst="rect">
              <a:avLst/>
            </a:prstGeom>
          </p:spPr>
        </p:pic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985E82E4-4366-456C-A1CE-1455BC7437E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2992" y="1571396"/>
              <a:ext cx="490535" cy="508735"/>
            </a:xfrm>
            <a:prstGeom prst="rect">
              <a:avLst/>
            </a:pr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7113C87F-BDC4-4CA9-8274-304A362F0151}"/>
                </a:ext>
              </a:extLst>
            </p:cNvPr>
            <p:cNvSpPr/>
            <p:nvPr/>
          </p:nvSpPr>
          <p:spPr>
            <a:xfrm>
              <a:off x="3884999" y="1548368"/>
              <a:ext cx="240665" cy="1557655"/>
            </a:xfrm>
            <a:custGeom>
              <a:avLst/>
              <a:gdLst/>
              <a:ahLst/>
              <a:cxnLst/>
              <a:rect l="l" t="t" r="r" b="b"/>
              <a:pathLst>
                <a:path w="240664" h="1557655">
                  <a:moveTo>
                    <a:pt x="0" y="0"/>
                  </a:moveTo>
                  <a:lnTo>
                    <a:pt x="0" y="1557121"/>
                  </a:lnTo>
                  <a:lnTo>
                    <a:pt x="240588" y="1519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2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9C238AF1-0ED4-4039-BB5E-D986E51F80B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1896" y="1886699"/>
              <a:ext cx="354895" cy="357616"/>
            </a:xfrm>
            <a:prstGeom prst="rect">
              <a:avLst/>
            </a:prstGeom>
          </p:spPr>
        </p:pic>
      </p:grpSp>
      <p:pic>
        <p:nvPicPr>
          <p:cNvPr id="5" name="object 9">
            <a:extLst>
              <a:ext uri="{FF2B5EF4-FFF2-40B4-BE49-F238E27FC236}">
                <a16:creationId xmlns:a16="http://schemas.microsoft.com/office/drawing/2014/main" id="{B23BB220-FD66-43FD-A4E0-2439175AE7C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203592" y="6954209"/>
            <a:ext cx="2258449" cy="2242041"/>
          </a:xfrm>
          <a:prstGeom prst="rect">
            <a:avLst/>
          </a:prstGeom>
        </p:spPr>
      </p:pic>
      <p:pic>
        <p:nvPicPr>
          <p:cNvPr id="6" name="object 10">
            <a:extLst>
              <a:ext uri="{FF2B5EF4-FFF2-40B4-BE49-F238E27FC236}">
                <a16:creationId xmlns:a16="http://schemas.microsoft.com/office/drawing/2014/main" id="{DAEEF1B5-C22F-4F28-8226-7393E54E4CB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47224" y="5910223"/>
            <a:ext cx="2227073" cy="2165006"/>
          </a:xfrm>
          <a:prstGeom prst="rect">
            <a:avLst/>
          </a:prstGeom>
        </p:spPr>
      </p:pic>
      <p:pic>
        <p:nvPicPr>
          <p:cNvPr id="7" name="object 11">
            <a:extLst>
              <a:ext uri="{FF2B5EF4-FFF2-40B4-BE49-F238E27FC236}">
                <a16:creationId xmlns:a16="http://schemas.microsoft.com/office/drawing/2014/main" id="{ADB482A0-9AC6-4CE6-94F3-295D8ADA24E7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70122" y="4247084"/>
            <a:ext cx="1758989" cy="17555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9934BB-2DCB-49C8-AD67-DF6BE1753D9D}"/>
              </a:ext>
            </a:extLst>
          </p:cNvPr>
          <p:cNvSpPr txBox="1"/>
          <p:nvPr/>
        </p:nvSpPr>
        <p:spPr>
          <a:xfrm>
            <a:off x="5880963" y="4755523"/>
            <a:ext cx="2779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+mj-ea"/>
                <a:ea typeface="+mj-ea"/>
              </a:rPr>
              <a:t>글</a:t>
            </a:r>
            <a:r>
              <a:rPr lang="en-US" altLang="ko-KR" sz="1600" dirty="0">
                <a:latin typeface="+mj-ea"/>
                <a:ea typeface="+mj-ea"/>
              </a:rPr>
              <a:t>.  </a:t>
            </a:r>
            <a:r>
              <a:rPr lang="ko-KR" altLang="en-US" sz="1600" dirty="0" err="1">
                <a:latin typeface="+mj-ea"/>
                <a:ea typeface="+mj-ea"/>
              </a:rPr>
              <a:t>정태선</a:t>
            </a:r>
            <a:r>
              <a:rPr lang="ko-KR" altLang="en-US" sz="1600" dirty="0">
                <a:latin typeface="+mj-ea"/>
                <a:ea typeface="+mj-ea"/>
              </a:rPr>
              <a:t>  </a:t>
            </a:r>
            <a:r>
              <a:rPr lang="en-US" altLang="ko-KR" sz="1600" dirty="0">
                <a:latin typeface="+mj-ea"/>
                <a:ea typeface="+mj-ea"/>
              </a:rPr>
              <a:t>/ </a:t>
            </a:r>
            <a:r>
              <a:rPr lang="ko-KR" altLang="en-US" sz="1600" dirty="0">
                <a:latin typeface="+mj-ea"/>
                <a:ea typeface="+mj-ea"/>
              </a:rPr>
              <a:t>그림</a:t>
            </a:r>
            <a:r>
              <a:rPr lang="en-US" altLang="ko-KR" sz="1600" dirty="0">
                <a:latin typeface="+mj-ea"/>
                <a:ea typeface="+mj-ea"/>
              </a:rPr>
              <a:t>.</a:t>
            </a:r>
            <a:r>
              <a:rPr lang="ko-KR" altLang="en-US" sz="1600" dirty="0">
                <a:latin typeface="+mj-ea"/>
                <a:ea typeface="+mj-ea"/>
              </a:rPr>
              <a:t>  </a:t>
            </a:r>
            <a:r>
              <a:rPr lang="ko-KR" altLang="en-US" sz="1600" dirty="0" err="1">
                <a:latin typeface="+mj-ea"/>
                <a:ea typeface="+mj-ea"/>
              </a:rPr>
              <a:t>장정오</a:t>
            </a:r>
            <a:r>
              <a:rPr lang="ko-KR" altLang="en-US" sz="1600" dirty="0">
                <a:latin typeface="+mj-ea"/>
                <a:ea typeface="+mj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410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ED45229-3727-426B-9A50-C6E24D321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962812" cy="10799764"/>
          </a:xfrm>
          <a:prstGeom prst="rect">
            <a:avLst/>
          </a:prstGeom>
        </p:spPr>
      </p:pic>
      <p:sp>
        <p:nvSpPr>
          <p:cNvPr id="4" name="object 18">
            <a:extLst>
              <a:ext uri="{FF2B5EF4-FFF2-40B4-BE49-F238E27FC236}">
                <a16:creationId xmlns:a16="http://schemas.microsoft.com/office/drawing/2014/main" id="{4D884EE0-7D67-4C5A-A497-E4E30AF6C37C}"/>
              </a:ext>
            </a:extLst>
          </p:cNvPr>
          <p:cNvSpPr txBox="1"/>
          <p:nvPr/>
        </p:nvSpPr>
        <p:spPr>
          <a:xfrm>
            <a:off x="420628" y="987748"/>
            <a:ext cx="6089580" cy="1712523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28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친절한 사람은 </a:t>
            </a:r>
            <a:endParaRPr lang="en-US" altLang="ko-KR" sz="2800" dirty="0">
              <a:latin typeface="a견명조" panose="02020600000000000000" pitchFamily="18" charset="-127"/>
              <a:ea typeface="a견명조" panose="02020600000000000000" pitchFamily="18" charset="-127"/>
              <a:cs typeface="-윤명조240"/>
            </a:endParaRPr>
          </a:p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28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시원한 바람과도 같고 </a:t>
            </a:r>
            <a:endParaRPr lang="en-US" altLang="ko-KR" sz="2800" dirty="0">
              <a:latin typeface="a견명조" panose="02020600000000000000" pitchFamily="18" charset="-127"/>
              <a:ea typeface="a견명조" panose="02020600000000000000" pitchFamily="18" charset="-127"/>
              <a:cs typeface="-윤명조240"/>
            </a:endParaRPr>
          </a:p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28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따뜻한 햇살과도 같아요</a:t>
            </a:r>
            <a:r>
              <a:rPr lang="en-US" altLang="ko-KR" sz="28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875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13">
            <a:extLst>
              <a:ext uri="{FF2B5EF4-FFF2-40B4-BE49-F238E27FC236}">
                <a16:creationId xmlns:a16="http://schemas.microsoft.com/office/drawing/2014/main" id="{8A98E70F-3210-4AB5-96E3-9F7E1E786B6A}"/>
              </a:ext>
            </a:extLst>
          </p:cNvPr>
          <p:cNvGrpSpPr/>
          <p:nvPr/>
        </p:nvGrpSpPr>
        <p:grpSpPr>
          <a:xfrm>
            <a:off x="-1" y="-1"/>
            <a:ext cx="15840075" cy="10799764"/>
            <a:chOff x="915174" y="5686412"/>
            <a:chExt cx="5942965" cy="4077335"/>
          </a:xfrm>
        </p:grpSpPr>
        <p:pic>
          <p:nvPicPr>
            <p:cNvPr id="6" name="object 14">
              <a:extLst>
                <a:ext uri="{FF2B5EF4-FFF2-40B4-BE49-F238E27FC236}">
                  <a16:creationId xmlns:a16="http://schemas.microsoft.com/office/drawing/2014/main" id="{F2624777-13EE-47B9-BE51-F1EA031B4A2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6762" y="5834709"/>
              <a:ext cx="2969649" cy="3797349"/>
            </a:xfrm>
            <a:prstGeom prst="rect">
              <a:avLst/>
            </a:prstGeom>
          </p:spPr>
        </p:pic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6AE6FFCC-7AE4-4AC7-AB43-671BA5EDD41C}"/>
                </a:ext>
              </a:extLst>
            </p:cNvPr>
            <p:cNvSpPr/>
            <p:nvPr/>
          </p:nvSpPr>
          <p:spPr>
            <a:xfrm>
              <a:off x="916762" y="5688000"/>
              <a:ext cx="2969895" cy="4074160"/>
            </a:xfrm>
            <a:custGeom>
              <a:avLst/>
              <a:gdLst/>
              <a:ahLst/>
              <a:cxnLst/>
              <a:rect l="l" t="t" r="r" b="b"/>
              <a:pathLst>
                <a:path w="2969895" h="4074159">
                  <a:moveTo>
                    <a:pt x="0" y="4074020"/>
                  </a:moveTo>
                  <a:lnTo>
                    <a:pt x="2969653" y="4074020"/>
                  </a:lnTo>
                  <a:lnTo>
                    <a:pt x="2969653" y="0"/>
                  </a:lnTo>
                  <a:lnTo>
                    <a:pt x="0" y="0"/>
                  </a:lnTo>
                  <a:lnTo>
                    <a:pt x="0" y="4074020"/>
                  </a:lnTo>
                  <a:close/>
                </a:path>
              </a:pathLst>
            </a:custGeom>
            <a:ln w="3175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16">
              <a:extLst>
                <a:ext uri="{FF2B5EF4-FFF2-40B4-BE49-F238E27FC236}">
                  <a16:creationId xmlns:a16="http://schemas.microsoft.com/office/drawing/2014/main" id="{4096797D-472D-4E22-B47A-DE1D244FE22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87990" y="5686412"/>
              <a:ext cx="2970009" cy="3147760"/>
            </a:xfrm>
            <a:prstGeom prst="rect">
              <a:avLst/>
            </a:prstGeom>
          </p:spPr>
        </p:pic>
      </p:grpSp>
      <p:sp>
        <p:nvSpPr>
          <p:cNvPr id="9" name="object 18">
            <a:extLst>
              <a:ext uri="{FF2B5EF4-FFF2-40B4-BE49-F238E27FC236}">
                <a16:creationId xmlns:a16="http://schemas.microsoft.com/office/drawing/2014/main" id="{C521416C-EDA8-4CF5-8F02-2A9E5C564D45}"/>
              </a:ext>
            </a:extLst>
          </p:cNvPr>
          <p:cNvSpPr txBox="1"/>
          <p:nvPr/>
        </p:nvSpPr>
        <p:spPr>
          <a:xfrm>
            <a:off x="917017" y="1321766"/>
            <a:ext cx="6089580" cy="1422828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어떤 마음씨를 가진 사람이 </a:t>
            </a:r>
            <a:r>
              <a:rPr sz="3600" dirty="0" err="1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친절한</a:t>
            </a:r>
            <a:r>
              <a:rPr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 사</a:t>
            </a:r>
            <a:r>
              <a:rPr lang="ko-KR" altLang="en-US"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람일까요</a:t>
            </a:r>
            <a:r>
              <a:rPr lang="en-US" altLang="ko-KR"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?</a:t>
            </a:r>
            <a:r>
              <a:rPr sz="3600" dirty="0">
                <a:solidFill>
                  <a:srgbClr val="00206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 </a:t>
            </a:r>
            <a:r>
              <a:rPr sz="3600" spc="5" dirty="0">
                <a:solidFill>
                  <a:srgbClr val="00206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 </a:t>
            </a:r>
            <a:endParaRPr lang="en-US" sz="3600" spc="5" dirty="0">
              <a:solidFill>
                <a:srgbClr val="002060"/>
              </a:solidFill>
              <a:latin typeface="a견명조" panose="02020600000000000000" pitchFamily="18" charset="-127"/>
              <a:ea typeface="a견명조" panose="02020600000000000000" pitchFamily="18" charset="-127"/>
              <a:cs typeface="-윤명조24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81AB8-EF4E-400C-9C1F-909084588009}"/>
              </a:ext>
            </a:extLst>
          </p:cNvPr>
          <p:cNvSpPr txBox="1"/>
          <p:nvPr/>
        </p:nvSpPr>
        <p:spPr>
          <a:xfrm>
            <a:off x="-316748" y="8840263"/>
            <a:ext cx="8118566" cy="1289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150"/>
              </a:spcBef>
            </a:pPr>
            <a:r>
              <a:rPr lang="ko-KR" altLang="en-US" sz="2400" dirty="0">
                <a:solidFill>
                  <a:srgbClr val="2D64AF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365햇살한조각"/>
              </a:rPr>
              <a:t>보살펴</a:t>
            </a:r>
            <a:r>
              <a:rPr lang="ko-KR" altLang="en-US" sz="2400" spc="-20" dirty="0">
                <a:solidFill>
                  <a:srgbClr val="2D64AF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365햇살한조각"/>
              </a:rPr>
              <a:t> 주는 </a:t>
            </a:r>
            <a:r>
              <a:rPr lang="ko-KR" altLang="en-US" sz="2400" dirty="0">
                <a:solidFill>
                  <a:srgbClr val="2D64AF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365햇살한조각"/>
              </a:rPr>
              <a:t>따뜻한</a:t>
            </a:r>
            <a:r>
              <a:rPr lang="ko-KR" altLang="en-US" sz="2400" spc="-20" dirty="0">
                <a:solidFill>
                  <a:srgbClr val="2D64AF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365햇살한조각"/>
              </a:rPr>
              <a:t> </a:t>
            </a:r>
            <a:r>
              <a:rPr lang="ko-KR" altLang="en-US" sz="2400" spc="-5" dirty="0">
                <a:solidFill>
                  <a:srgbClr val="2D64AF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365햇살한조각"/>
              </a:rPr>
              <a:t>마음씨</a:t>
            </a:r>
            <a:r>
              <a:rPr lang="ko-KR" altLang="en-US" sz="2400" spc="-5" dirty="0">
                <a:solidFill>
                  <a:srgbClr val="231F2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나눔명조"/>
              </a:rPr>
              <a:t>를 지닌 사람이 </a:t>
            </a:r>
            <a:endParaRPr lang="en-US" altLang="ko-KR" sz="2400" spc="-5" dirty="0">
              <a:solidFill>
                <a:srgbClr val="231F20"/>
              </a:solidFill>
              <a:latin typeface="a견명조" panose="02020600000000000000" pitchFamily="18" charset="-127"/>
              <a:ea typeface="a견명조" panose="02020600000000000000" pitchFamily="18" charset="-127"/>
              <a:cs typeface="나눔명조"/>
            </a:endParaRPr>
          </a:p>
          <a:p>
            <a:pPr algn="ctr">
              <a:lnSpc>
                <a:spcPct val="150000"/>
              </a:lnSpc>
              <a:spcBef>
                <a:spcPts val="1150"/>
              </a:spcBef>
            </a:pPr>
            <a:r>
              <a:rPr lang="ko-KR" altLang="en-US" sz="2400" spc="-5" dirty="0">
                <a:solidFill>
                  <a:srgbClr val="231F2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나눔명조"/>
              </a:rPr>
              <a:t>친절한 사람이에요</a:t>
            </a:r>
            <a:r>
              <a:rPr lang="en-US" altLang="ko-KR" sz="2400" spc="-5" dirty="0">
                <a:solidFill>
                  <a:srgbClr val="231F2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나눔명조"/>
              </a:rPr>
              <a:t>.</a:t>
            </a:r>
            <a:endParaRPr lang="en-US" altLang="ko-KR" sz="2400" dirty="0">
              <a:latin typeface="a견명조" panose="02020600000000000000" pitchFamily="18" charset="-127"/>
              <a:ea typeface="a견명조" panose="02020600000000000000" pitchFamily="18" charset="-127"/>
              <a:cs typeface="나눔명조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F39442-A167-4FFE-B3AC-EBEB5E39264A}"/>
              </a:ext>
            </a:extLst>
          </p:cNvPr>
          <p:cNvSpPr txBox="1"/>
          <p:nvPr/>
        </p:nvSpPr>
        <p:spPr>
          <a:xfrm>
            <a:off x="9986700" y="8556072"/>
            <a:ext cx="4171335" cy="2243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5509" marR="220389">
              <a:lnSpc>
                <a:spcPct val="150000"/>
              </a:lnSpc>
            </a:pP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친구가 넘어져서 다치면 </a:t>
            </a:r>
            <a:endParaRPr lang="en-US" altLang="ko-KR" sz="2400" spc="-5" dirty="0">
              <a:solidFill>
                <a:srgbClr val="231F20"/>
              </a:solidFill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345509" marR="220389">
              <a:lnSpc>
                <a:spcPct val="150000"/>
              </a:lnSpc>
            </a:pP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얼른 달려가 피를 </a:t>
            </a:r>
            <a:r>
              <a:rPr lang="ko-KR" altLang="en-US" sz="2400" spc="-28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닦아주고</a:t>
            </a:r>
            <a:endParaRPr lang="en-US" altLang="ko-KR" sz="2400" spc="-5" dirty="0">
              <a:solidFill>
                <a:srgbClr val="231F20"/>
              </a:solidFill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345509" marR="220389">
              <a:lnSpc>
                <a:spcPct val="150000"/>
              </a:lnSpc>
            </a:pP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반창고도 붙여주어요</a:t>
            </a:r>
            <a:r>
              <a:rPr lang="en-US" altLang="ko-KR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</a:p>
          <a:p>
            <a:pPr marL="345509" marR="220389">
              <a:lnSpc>
                <a:spcPct val="150000"/>
              </a:lnSpc>
            </a:pPr>
            <a:endParaRPr lang="ko-KR" altLang="en-US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</p:spTree>
    <p:extLst>
      <p:ext uri="{BB962C8B-B14F-4D97-AF65-F5344CB8AC3E}">
        <p14:creationId xmlns:p14="http://schemas.microsoft.com/office/powerpoint/2010/main" val="39015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5">
            <a:extLst>
              <a:ext uri="{FF2B5EF4-FFF2-40B4-BE49-F238E27FC236}">
                <a16:creationId xmlns:a16="http://schemas.microsoft.com/office/drawing/2014/main" id="{12532008-AB9A-4ACB-BB82-A1197BDFEE2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62" y="0"/>
            <a:ext cx="15840075" cy="10799763"/>
          </a:xfrm>
          <a:prstGeom prst="rect">
            <a:avLst/>
          </a:prstGeom>
        </p:spPr>
      </p:pic>
      <p:sp>
        <p:nvSpPr>
          <p:cNvPr id="9" name="object 23">
            <a:extLst>
              <a:ext uri="{FF2B5EF4-FFF2-40B4-BE49-F238E27FC236}">
                <a16:creationId xmlns:a16="http://schemas.microsoft.com/office/drawing/2014/main" id="{423E5AE2-0C3F-4742-8F73-E3CCD4EE22C1}"/>
              </a:ext>
            </a:extLst>
          </p:cNvPr>
          <p:cNvSpPr txBox="1"/>
          <p:nvPr/>
        </p:nvSpPr>
        <p:spPr>
          <a:xfrm>
            <a:off x="677748" y="908337"/>
            <a:ext cx="5984307" cy="1069014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친구의 어깨가 젖지 않도록 우산을  </a:t>
            </a:r>
            <a:endParaRPr lang="en-US" altLang="ko-KR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잘 받쳐 주어요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 </a:t>
            </a:r>
            <a:endParaRPr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  <p:sp>
        <p:nvSpPr>
          <p:cNvPr id="4" name="object 23">
            <a:extLst>
              <a:ext uri="{FF2B5EF4-FFF2-40B4-BE49-F238E27FC236}">
                <a16:creationId xmlns:a16="http://schemas.microsoft.com/office/drawing/2014/main" id="{2F848305-BE73-4685-9350-32D41972AD45}"/>
              </a:ext>
            </a:extLst>
          </p:cNvPr>
          <p:cNvSpPr txBox="1"/>
          <p:nvPr/>
        </p:nvSpPr>
        <p:spPr>
          <a:xfrm>
            <a:off x="8265442" y="908337"/>
            <a:ext cx="5984307" cy="2202657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공원에서 개구리가 길을 건너려고 </a:t>
            </a:r>
            <a:endParaRPr lang="en-US" altLang="ko-KR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팔짝팔짝 뛰어가고 있어요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</a:p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개구리를 밟지 않도록 </a:t>
            </a:r>
            <a:endParaRPr lang="en-US" altLang="ko-KR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조심조심 길을 비켜 주어요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 </a:t>
            </a: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endParaRPr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</p:spTree>
    <p:extLst>
      <p:ext uri="{BB962C8B-B14F-4D97-AF65-F5344CB8AC3E}">
        <p14:creationId xmlns:p14="http://schemas.microsoft.com/office/powerpoint/2010/main" val="162659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A25AFC-D58C-4F05-AC15-2D769BFF91C6}"/>
              </a:ext>
            </a:extLst>
          </p:cNvPr>
          <p:cNvSpPr txBox="1"/>
          <p:nvPr/>
        </p:nvSpPr>
        <p:spPr>
          <a:xfrm>
            <a:off x="404945" y="4156591"/>
            <a:ext cx="6560129" cy="1135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5509" marR="220389">
              <a:lnSpc>
                <a:spcPct val="150000"/>
              </a:lnSpc>
            </a:pP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수영을 하던 오빠가 추운지 덜덜 떨고 있어요</a:t>
            </a:r>
            <a:r>
              <a:rPr lang="en-US" altLang="ko-KR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 </a:t>
            </a:r>
            <a:r>
              <a:rPr lang="ko-KR" altLang="en-US" sz="2400" spc="-28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endParaRPr lang="en-US" altLang="ko-KR" sz="2400" spc="-285" dirty="0">
              <a:solidFill>
                <a:srgbClr val="231F20"/>
              </a:solidFill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345509" marR="220389">
              <a:lnSpc>
                <a:spcPct val="150000"/>
              </a:lnSpc>
            </a:pP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얼른</a:t>
            </a:r>
            <a:r>
              <a:rPr lang="ko-KR" altLang="en-US" sz="2400" spc="-1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수건으로</a:t>
            </a:r>
            <a:r>
              <a:rPr lang="ko-KR" altLang="en-US" sz="2400" spc="-10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따뜻이</a:t>
            </a:r>
            <a:r>
              <a:rPr lang="ko-KR" altLang="en-US" sz="2400" spc="-1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감싸</a:t>
            </a:r>
            <a:r>
              <a:rPr lang="ko-KR" altLang="en-US" sz="2400" spc="-10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주어요</a:t>
            </a:r>
            <a:r>
              <a:rPr lang="en-US" altLang="ko-KR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endParaRPr lang="ko-KR" altLang="en-US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99AE10B-CE8D-4F81-8AAC-256806B0A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5" y="907692"/>
            <a:ext cx="6656282" cy="324889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10623D4-57B5-4BCC-9843-E1EDBAD42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2" y="5507476"/>
            <a:ext cx="6613613" cy="336471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1ECDA4A-24FB-46DD-A8A9-5A17B174B0C7}"/>
              </a:ext>
            </a:extLst>
          </p:cNvPr>
          <p:cNvSpPr txBox="1"/>
          <p:nvPr/>
        </p:nvSpPr>
        <p:spPr>
          <a:xfrm>
            <a:off x="225074" y="9087379"/>
            <a:ext cx="7016023" cy="1135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5509" marR="220389">
              <a:lnSpc>
                <a:spcPct val="150000"/>
              </a:lnSpc>
            </a:pP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동생의 운동화 끈이 풀어졌어요</a:t>
            </a:r>
            <a:r>
              <a:rPr lang="en-US" altLang="ko-KR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운동화가 벗겨지지</a:t>
            </a:r>
            <a:endParaRPr lang="en-US" altLang="ko-KR" sz="2400" spc="-5" dirty="0">
              <a:solidFill>
                <a:srgbClr val="231F20"/>
              </a:solidFill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345509" marR="220389">
              <a:lnSpc>
                <a:spcPct val="150000"/>
              </a:lnSpc>
            </a:pP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않게 끈을 묶어 주었어요</a:t>
            </a:r>
            <a:r>
              <a:rPr lang="en-US" altLang="ko-KR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  <a:endParaRPr lang="ko-KR" altLang="en-US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9E9A47-E72B-476F-BA7F-706EE1261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530" y="1508583"/>
            <a:ext cx="6077209" cy="59613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EE4F93-B69B-4BDF-9DB2-7E4805ABDE2F}"/>
              </a:ext>
            </a:extLst>
          </p:cNvPr>
          <p:cNvSpPr txBox="1"/>
          <p:nvPr/>
        </p:nvSpPr>
        <p:spPr>
          <a:xfrm>
            <a:off x="8434530" y="7736494"/>
            <a:ext cx="6196568" cy="1135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5509" marR="220389">
              <a:lnSpc>
                <a:spcPct val="150000"/>
              </a:lnSpc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눈이 내린 추운 겨울날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, </a:t>
            </a: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먹이가 없어 헤매는 </a:t>
            </a:r>
            <a:endParaRPr lang="en-US" altLang="ko-KR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345509" marR="220389">
              <a:lnSpc>
                <a:spcPct val="150000"/>
              </a:lnSpc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비둘기에게 모이를 가져다 주었어요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  <a:endParaRPr lang="ko-KR" altLang="en-US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</p:spTree>
    <p:extLst>
      <p:ext uri="{BB962C8B-B14F-4D97-AF65-F5344CB8AC3E}">
        <p14:creationId xmlns:p14="http://schemas.microsoft.com/office/powerpoint/2010/main" val="90862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8B66E143-7A4A-498B-9BAD-D0A38C3FD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8" b="7521"/>
          <a:stretch/>
        </p:blipFill>
        <p:spPr>
          <a:xfrm>
            <a:off x="0" y="2911406"/>
            <a:ext cx="7920037" cy="5540262"/>
          </a:xfrm>
          <a:prstGeom prst="rect">
            <a:avLst/>
          </a:prstGeom>
        </p:spPr>
      </p:pic>
      <p:sp>
        <p:nvSpPr>
          <p:cNvPr id="7" name="object 18">
            <a:extLst>
              <a:ext uri="{FF2B5EF4-FFF2-40B4-BE49-F238E27FC236}">
                <a16:creationId xmlns:a16="http://schemas.microsoft.com/office/drawing/2014/main" id="{CB6066B8-CB3A-4BE0-838E-BE8E79B4ACF8}"/>
              </a:ext>
            </a:extLst>
          </p:cNvPr>
          <p:cNvSpPr txBox="1"/>
          <p:nvPr/>
        </p:nvSpPr>
        <p:spPr>
          <a:xfrm>
            <a:off x="890891" y="916817"/>
            <a:ext cx="6089580" cy="1435652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어떤 행동을 하는 사람이 </a:t>
            </a:r>
            <a:endParaRPr lang="en-US" altLang="ko-KR" sz="3600" dirty="0">
              <a:latin typeface="a견명조" panose="02020600000000000000" pitchFamily="18" charset="-127"/>
              <a:ea typeface="a견명조" panose="02020600000000000000" pitchFamily="18" charset="-127"/>
              <a:cs typeface="-윤명조240"/>
            </a:endParaRPr>
          </a:p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3600" spc="5" dirty="0">
                <a:solidFill>
                  <a:srgbClr val="00206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친절한 사람일까요</a:t>
            </a:r>
            <a:r>
              <a:rPr lang="en-US" altLang="ko-KR" sz="3600" spc="5" dirty="0">
                <a:solidFill>
                  <a:srgbClr val="00206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?</a:t>
            </a:r>
            <a:endParaRPr lang="en-US" sz="3600" spc="5" dirty="0">
              <a:solidFill>
                <a:srgbClr val="002060"/>
              </a:solidFill>
              <a:latin typeface="a견명조" panose="02020600000000000000" pitchFamily="18" charset="-127"/>
              <a:ea typeface="a견명조" panose="02020600000000000000" pitchFamily="18" charset="-127"/>
              <a:cs typeface="-윤명조24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FACA7-68AC-44EC-821B-7BCC7DB6FBFA}"/>
              </a:ext>
            </a:extLst>
          </p:cNvPr>
          <p:cNvSpPr txBox="1"/>
          <p:nvPr/>
        </p:nvSpPr>
        <p:spPr>
          <a:xfrm>
            <a:off x="-316748" y="8840263"/>
            <a:ext cx="8118566" cy="1289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150"/>
              </a:spcBef>
            </a:pPr>
            <a:r>
              <a:rPr lang="ko-KR" altLang="en-US" sz="2400" spc="-5" dirty="0">
                <a:solidFill>
                  <a:srgbClr val="231F2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나눔명조"/>
              </a:rPr>
              <a:t>잘 </a:t>
            </a:r>
            <a:r>
              <a:rPr lang="ko-KR" altLang="en-US" sz="2400" spc="-5" dirty="0">
                <a:solidFill>
                  <a:schemeClr val="accent1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나눔명조"/>
              </a:rPr>
              <a:t>도와 주는 </a:t>
            </a:r>
            <a:r>
              <a:rPr lang="ko-KR" altLang="en-US" sz="2400" spc="-5" dirty="0">
                <a:solidFill>
                  <a:srgbClr val="231F2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나눔명조"/>
              </a:rPr>
              <a:t>사람이 </a:t>
            </a:r>
            <a:endParaRPr lang="en-US" altLang="ko-KR" sz="2400" spc="-5" dirty="0">
              <a:solidFill>
                <a:srgbClr val="231F20"/>
              </a:solidFill>
              <a:latin typeface="a견명조" panose="02020600000000000000" pitchFamily="18" charset="-127"/>
              <a:ea typeface="a견명조" panose="02020600000000000000" pitchFamily="18" charset="-127"/>
              <a:cs typeface="나눔명조"/>
            </a:endParaRPr>
          </a:p>
          <a:p>
            <a:pPr algn="ctr">
              <a:lnSpc>
                <a:spcPct val="150000"/>
              </a:lnSpc>
              <a:spcBef>
                <a:spcPts val="1150"/>
              </a:spcBef>
            </a:pPr>
            <a:r>
              <a:rPr lang="ko-KR" altLang="en-US" sz="2400" spc="-5" dirty="0">
                <a:solidFill>
                  <a:srgbClr val="231F2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나눔명조"/>
              </a:rPr>
              <a:t>친절한 사람이에요</a:t>
            </a:r>
            <a:r>
              <a:rPr lang="en-US" altLang="ko-KR" sz="2400" spc="-5" dirty="0">
                <a:solidFill>
                  <a:srgbClr val="231F2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나눔명조"/>
              </a:rPr>
              <a:t>.</a:t>
            </a:r>
            <a:endParaRPr lang="en-US" altLang="ko-KR" sz="2400" dirty="0">
              <a:latin typeface="a견명조" panose="02020600000000000000" pitchFamily="18" charset="-127"/>
              <a:ea typeface="a견명조" panose="02020600000000000000" pitchFamily="18" charset="-127"/>
              <a:cs typeface="나눔명조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94C028DC-9CFD-45A1-B16F-F248C8A64669}"/>
              </a:ext>
            </a:extLst>
          </p:cNvPr>
          <p:cNvGrpSpPr/>
          <p:nvPr/>
        </p:nvGrpSpPr>
        <p:grpSpPr>
          <a:xfrm>
            <a:off x="7732425" y="-111309"/>
            <a:ext cx="8754560" cy="11363630"/>
            <a:chOff x="-191561" y="-113178"/>
            <a:chExt cx="8754560" cy="11363630"/>
          </a:xfrm>
        </p:grpSpPr>
        <p:grpSp>
          <p:nvGrpSpPr>
            <p:cNvPr id="10" name="object 8">
              <a:extLst>
                <a:ext uri="{FF2B5EF4-FFF2-40B4-BE49-F238E27FC236}">
                  <a16:creationId xmlns:a16="http://schemas.microsoft.com/office/drawing/2014/main" id="{16BC1436-9C92-4FDD-9FD4-1F03B0121AFD}"/>
                </a:ext>
              </a:extLst>
            </p:cNvPr>
            <p:cNvGrpSpPr/>
            <p:nvPr/>
          </p:nvGrpSpPr>
          <p:grpSpPr>
            <a:xfrm>
              <a:off x="-191561" y="-113178"/>
              <a:ext cx="8103270" cy="11363630"/>
              <a:chOff x="3957180" y="5755050"/>
              <a:chExt cx="2935605" cy="4116749"/>
            </a:xfrm>
          </p:grpSpPr>
          <p:pic>
            <p:nvPicPr>
              <p:cNvPr id="12" name="object 9">
                <a:extLst>
                  <a:ext uri="{FF2B5EF4-FFF2-40B4-BE49-F238E27FC236}">
                    <a16:creationId xmlns:a16="http://schemas.microsoft.com/office/drawing/2014/main" id="{72923236-09BE-4EDA-9A92-E32859C2A49C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957180" y="5755050"/>
                <a:ext cx="2761884" cy="4074020"/>
              </a:xfrm>
              <a:prstGeom prst="rect">
                <a:avLst/>
              </a:prstGeom>
            </p:spPr>
          </p:pic>
          <p:sp>
            <p:nvSpPr>
              <p:cNvPr id="13" name="object 10">
                <a:extLst>
                  <a:ext uri="{FF2B5EF4-FFF2-40B4-BE49-F238E27FC236}">
                    <a16:creationId xmlns:a16="http://schemas.microsoft.com/office/drawing/2014/main" id="{3B418DB1-BED1-4357-A16E-D5BCD9305CEB}"/>
                  </a:ext>
                </a:extLst>
              </p:cNvPr>
              <p:cNvSpPr/>
              <p:nvPr/>
            </p:nvSpPr>
            <p:spPr>
              <a:xfrm>
                <a:off x="3957180" y="5797639"/>
                <a:ext cx="2935605" cy="4074160"/>
              </a:xfrm>
              <a:custGeom>
                <a:avLst/>
                <a:gdLst/>
                <a:ahLst/>
                <a:cxnLst/>
                <a:rect l="l" t="t" r="r" b="b"/>
                <a:pathLst>
                  <a:path w="2935604" h="4074159">
                    <a:moveTo>
                      <a:pt x="0" y="4074020"/>
                    </a:moveTo>
                    <a:lnTo>
                      <a:pt x="2935236" y="4074020"/>
                    </a:lnTo>
                    <a:lnTo>
                      <a:pt x="2935236" y="0"/>
                    </a:lnTo>
                    <a:lnTo>
                      <a:pt x="0" y="0"/>
                    </a:lnTo>
                    <a:lnTo>
                      <a:pt x="0" y="4074020"/>
                    </a:lnTo>
                    <a:close/>
                  </a:path>
                </a:pathLst>
              </a:custGeom>
              <a:ln w="3175">
                <a:solidFill>
                  <a:srgbClr val="77787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object 23">
              <a:extLst>
                <a:ext uri="{FF2B5EF4-FFF2-40B4-BE49-F238E27FC236}">
                  <a16:creationId xmlns:a16="http://schemas.microsoft.com/office/drawing/2014/main" id="{899FB27E-5B70-4030-8735-CAC3DA60BE45}"/>
                </a:ext>
              </a:extLst>
            </p:cNvPr>
            <p:cNvSpPr txBox="1"/>
            <p:nvPr/>
          </p:nvSpPr>
          <p:spPr>
            <a:xfrm>
              <a:off x="459729" y="9266486"/>
              <a:ext cx="8103270" cy="1069014"/>
            </a:xfrm>
            <a:prstGeom prst="rect">
              <a:avLst/>
            </a:prstGeom>
          </p:spPr>
          <p:txBody>
            <a:bodyPr vert="horz" wrap="square" lIns="0" tIns="12703" rIns="0" bIns="0" rtlCol="0">
              <a:spAutoFit/>
            </a:bodyPr>
            <a:lstStyle/>
            <a:p>
              <a:pPr marL="557642" marR="1178161">
                <a:lnSpc>
                  <a:spcPct val="150000"/>
                </a:lnSpc>
                <a:spcBef>
                  <a:spcPts val="100"/>
                </a:spcBef>
              </a:pPr>
              <a:r>
                <a:rPr lang="ko-KR" altLang="en-US" sz="2400" dirty="0">
                  <a:latin typeface="a한글나라AB" panose="02020600000000000000" pitchFamily="18" charset="-127"/>
                  <a:ea typeface="a한글나라AB" panose="02020600000000000000" pitchFamily="18" charset="-127"/>
                  <a:cs typeface="나눔명조"/>
                </a:rPr>
                <a:t>친구가 다리를 다쳤어요</a:t>
              </a:r>
              <a:r>
                <a:rPr lang="en-US" altLang="ko-KR" sz="2400" dirty="0">
                  <a:latin typeface="a한글나라AB" panose="02020600000000000000" pitchFamily="18" charset="-127"/>
                  <a:ea typeface="a한글나라AB" panose="02020600000000000000" pitchFamily="18" charset="-127"/>
                  <a:cs typeface="나눔명조"/>
                </a:rPr>
                <a:t>. </a:t>
              </a:r>
              <a:r>
                <a:rPr lang="ko-KR" altLang="en-US" sz="2400" dirty="0">
                  <a:latin typeface="a한글나라AB" panose="02020600000000000000" pitchFamily="18" charset="-127"/>
                  <a:ea typeface="a한글나라AB" panose="02020600000000000000" pitchFamily="18" charset="-127"/>
                  <a:cs typeface="나눔명조"/>
                </a:rPr>
                <a:t>친구의 가방을 들어 주고</a:t>
              </a:r>
              <a:endPara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endParaRPr>
            </a:p>
            <a:p>
              <a:pPr marL="557642" marR="1178161">
                <a:lnSpc>
                  <a:spcPct val="150000"/>
                </a:lnSpc>
                <a:spcBef>
                  <a:spcPts val="100"/>
                </a:spcBef>
              </a:pPr>
              <a:r>
                <a:rPr lang="ko-KR" altLang="en-US" sz="2400" dirty="0">
                  <a:latin typeface="a한글나라AB" panose="02020600000000000000" pitchFamily="18" charset="-127"/>
                  <a:ea typeface="a한글나라AB" panose="02020600000000000000" pitchFamily="18" charset="-127"/>
                  <a:cs typeface="나눔명조"/>
                </a:rPr>
                <a:t>집에 안전하게 </a:t>
              </a:r>
              <a:r>
                <a:rPr lang="ko-KR" altLang="en-US" sz="2400" dirty="0" err="1">
                  <a:latin typeface="a한글나라AB" panose="02020600000000000000" pitchFamily="18" charset="-127"/>
                  <a:ea typeface="a한글나라AB" panose="02020600000000000000" pitchFamily="18" charset="-127"/>
                  <a:cs typeface="나눔명조"/>
                </a:rPr>
                <a:t>데려다</a:t>
              </a:r>
              <a:r>
                <a:rPr lang="ko-KR" altLang="en-US" sz="2400" dirty="0">
                  <a:latin typeface="a한글나라AB" panose="02020600000000000000" pitchFamily="18" charset="-127"/>
                  <a:ea typeface="a한글나라AB" panose="02020600000000000000" pitchFamily="18" charset="-127"/>
                  <a:cs typeface="나눔명조"/>
                </a:rPr>
                <a:t> 주었어요</a:t>
              </a:r>
              <a:r>
                <a:rPr lang="en-US" altLang="ko-KR" sz="2400" dirty="0">
                  <a:latin typeface="a한글나라AB" panose="02020600000000000000" pitchFamily="18" charset="-127"/>
                  <a:ea typeface="a한글나라AB" panose="02020600000000000000" pitchFamily="18" charset="-127"/>
                  <a:cs typeface="나눔명조"/>
                </a:rPr>
                <a:t>.</a:t>
              </a:r>
              <a:endParaRPr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40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3">
            <a:extLst>
              <a:ext uri="{FF2B5EF4-FFF2-40B4-BE49-F238E27FC236}">
                <a16:creationId xmlns:a16="http://schemas.microsoft.com/office/drawing/2014/main" id="{40DCF980-633E-4A51-822A-DC36E3112835}"/>
              </a:ext>
            </a:extLst>
          </p:cNvPr>
          <p:cNvSpPr txBox="1"/>
          <p:nvPr/>
        </p:nvSpPr>
        <p:spPr>
          <a:xfrm>
            <a:off x="828421" y="8675755"/>
            <a:ext cx="7091616" cy="1069014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L="149255" marR="375360">
              <a:lnSpc>
                <a:spcPct val="150000"/>
              </a:lnSpc>
              <a:spcBef>
                <a:spcPts val="100"/>
              </a:spcBef>
            </a:pPr>
            <a:r>
              <a:rPr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친구가 전학 왔어요. </a:t>
            </a:r>
            <a:r>
              <a:rPr sz="2400" spc="-5" dirty="0" err="1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따뜻한</a:t>
            </a:r>
            <a:r>
              <a:rPr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sz="2400" spc="-5" dirty="0" err="1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마음으로</a:t>
            </a:r>
            <a:r>
              <a:rPr 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맞이하고 </a:t>
            </a:r>
            <a:endParaRPr lang="en-US" altLang="ko-KR" sz="2400" spc="-5" dirty="0">
              <a:solidFill>
                <a:srgbClr val="231F20"/>
              </a:solidFill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149255" marR="375360">
              <a:lnSpc>
                <a:spcPct val="150000"/>
              </a:lnSpc>
              <a:spcBef>
                <a:spcPts val="100"/>
              </a:spcBef>
            </a:pPr>
            <a:r>
              <a:rPr sz="2400" spc="-5" dirty="0" err="1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학교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도 </a:t>
            </a:r>
            <a:r>
              <a:rPr sz="2400" spc="-5" dirty="0" err="1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안내해</a:t>
            </a:r>
            <a:r>
              <a:rPr sz="2400" spc="-10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주</a:t>
            </a:r>
            <a:r>
              <a:rPr lang="ko-KR" altLang="en-US" sz="2400" spc="-5" dirty="0" err="1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었어</a:t>
            </a:r>
            <a:r>
              <a:rPr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요.</a:t>
            </a:r>
            <a:endParaRPr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4B2E06A-08EB-4C09-9781-65B15519E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11" y="1491318"/>
            <a:ext cx="6004063" cy="677209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366B0FF-142F-4A4C-8F22-AB8216A46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634" y="1491318"/>
            <a:ext cx="6637995" cy="6284456"/>
          </a:xfrm>
          <a:prstGeom prst="rect">
            <a:avLst/>
          </a:prstGeom>
        </p:spPr>
      </p:pic>
      <p:sp>
        <p:nvSpPr>
          <p:cNvPr id="17" name="object 13">
            <a:extLst>
              <a:ext uri="{FF2B5EF4-FFF2-40B4-BE49-F238E27FC236}">
                <a16:creationId xmlns:a16="http://schemas.microsoft.com/office/drawing/2014/main" id="{43DB6C9C-980C-4437-A343-C428B8D2BDF1}"/>
              </a:ext>
            </a:extLst>
          </p:cNvPr>
          <p:cNvSpPr txBox="1"/>
          <p:nvPr/>
        </p:nvSpPr>
        <p:spPr>
          <a:xfrm>
            <a:off x="8452775" y="7728907"/>
            <a:ext cx="7091616" cy="1069014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L="149255" marR="375360">
              <a:lnSpc>
                <a:spcPct val="150000"/>
              </a:lnSpc>
              <a:spcBef>
                <a:spcPts val="100"/>
              </a:spcBef>
            </a:pPr>
            <a:r>
              <a:rPr sz="2400" spc="-5" dirty="0" err="1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친구가</a:t>
            </a:r>
            <a:r>
              <a:rPr 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그네를 타고 싶어해요</a:t>
            </a:r>
            <a:r>
              <a:rPr lang="en-US" altLang="ko-KR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친구에게 그네를 </a:t>
            </a:r>
            <a:endParaRPr lang="en-US" altLang="ko-KR" sz="2400" spc="-5" dirty="0">
              <a:solidFill>
                <a:srgbClr val="231F20"/>
              </a:solidFill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149255" marR="375360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양보했어요</a:t>
            </a:r>
            <a:r>
              <a:rPr lang="en-US" altLang="ko-KR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  <a:endParaRPr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</p:spTree>
    <p:extLst>
      <p:ext uri="{BB962C8B-B14F-4D97-AF65-F5344CB8AC3E}">
        <p14:creationId xmlns:p14="http://schemas.microsoft.com/office/powerpoint/2010/main" val="2876560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B49D304-71C9-4325-9E79-597D41981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52" y="404273"/>
            <a:ext cx="11965576" cy="8158129"/>
          </a:xfrm>
          <a:prstGeom prst="rect">
            <a:avLst/>
          </a:prstGeom>
        </p:spPr>
      </p:pic>
      <p:sp>
        <p:nvSpPr>
          <p:cNvPr id="2" name="object 23">
            <a:extLst>
              <a:ext uri="{FF2B5EF4-FFF2-40B4-BE49-F238E27FC236}">
                <a16:creationId xmlns:a16="http://schemas.microsoft.com/office/drawing/2014/main" id="{D7F07EC9-0370-4B62-B61B-137099C1635F}"/>
              </a:ext>
            </a:extLst>
          </p:cNvPr>
          <p:cNvSpPr txBox="1"/>
          <p:nvPr/>
        </p:nvSpPr>
        <p:spPr>
          <a:xfrm>
            <a:off x="7795940" y="8759655"/>
            <a:ext cx="8413999" cy="1635835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선생님께서 </a:t>
            </a:r>
            <a:r>
              <a:rPr sz="2400" spc="-5" dirty="0" err="1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동화책을</a:t>
            </a:r>
            <a:r>
              <a:rPr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sz="2400" spc="-5" dirty="0" err="1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읽어</a:t>
            </a:r>
            <a:r>
              <a:rPr 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주셨어요</a:t>
            </a:r>
            <a:r>
              <a:rPr lang="en-US" altLang="ko-KR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</a:p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참 재미있었어요</a:t>
            </a:r>
            <a:r>
              <a:rPr lang="en-US" altLang="ko-KR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 </a:t>
            </a:r>
            <a:r>
              <a:rPr lang="ko-KR" alt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선생님께 </a:t>
            </a:r>
            <a:r>
              <a:rPr lang="en-US"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‘</a:t>
            </a:r>
            <a:r>
              <a:rPr sz="2400" spc="-5" dirty="0" err="1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고맙습니다</a:t>
            </a:r>
            <a:r>
              <a:rPr sz="2400" spc="-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  <a:r>
              <a:rPr lang="en-US" sz="2400" spc="-4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’</a:t>
            </a:r>
            <a:r>
              <a:rPr lang="ko-KR" altLang="en-US" sz="2400" spc="-4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라고</a:t>
            </a:r>
            <a:endParaRPr lang="en-US" altLang="ko-KR" sz="2400" spc="-45" dirty="0">
              <a:solidFill>
                <a:srgbClr val="231F20"/>
              </a:solidFill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spc="-4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인사했어요</a:t>
            </a:r>
            <a:r>
              <a:rPr lang="en-US" altLang="ko-KR" sz="2400" spc="-45" dirty="0">
                <a:solidFill>
                  <a:srgbClr val="231F20"/>
                </a:solidFill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  <a:endParaRPr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id="{F3D2FF8D-0F2B-46E0-8514-57DA2A8EBBCC}"/>
              </a:ext>
            </a:extLst>
          </p:cNvPr>
          <p:cNvSpPr txBox="1"/>
          <p:nvPr/>
        </p:nvSpPr>
        <p:spPr>
          <a:xfrm>
            <a:off x="1220968" y="8759654"/>
            <a:ext cx="8413999" cy="1069014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친구를 위해 문을 열어 주고  지나갈 때까지 </a:t>
            </a:r>
            <a:endParaRPr lang="en-US" altLang="ko-KR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기다렸어요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  <a:endParaRPr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</p:spTree>
    <p:extLst>
      <p:ext uri="{BB962C8B-B14F-4D97-AF65-F5344CB8AC3E}">
        <p14:creationId xmlns:p14="http://schemas.microsoft.com/office/powerpoint/2010/main" val="3461302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4771B4E-8B60-4F1A-B27C-C890DBC61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2" y="1148615"/>
            <a:ext cx="6589231" cy="6229597"/>
          </a:xfrm>
          <a:prstGeom prst="rect">
            <a:avLst/>
          </a:prstGeom>
        </p:spPr>
      </p:pic>
      <p:sp>
        <p:nvSpPr>
          <p:cNvPr id="7" name="object 23">
            <a:extLst>
              <a:ext uri="{FF2B5EF4-FFF2-40B4-BE49-F238E27FC236}">
                <a16:creationId xmlns:a16="http://schemas.microsoft.com/office/drawing/2014/main" id="{DC28ABE1-D112-477F-AC35-2F175C8E6C78}"/>
              </a:ext>
            </a:extLst>
          </p:cNvPr>
          <p:cNvSpPr txBox="1"/>
          <p:nvPr/>
        </p:nvSpPr>
        <p:spPr>
          <a:xfrm>
            <a:off x="1181779" y="8354706"/>
            <a:ext cx="8413999" cy="502192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할아버지를 도와 낙엽을 치웠어요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  <a:endParaRPr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BEEBE3D-CF9D-460C-93CF-1046F6F4B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343" y="1617968"/>
            <a:ext cx="6467321" cy="5760244"/>
          </a:xfrm>
          <a:prstGeom prst="rect">
            <a:avLst/>
          </a:prstGeom>
        </p:spPr>
      </p:pic>
      <p:sp>
        <p:nvSpPr>
          <p:cNvPr id="10" name="object 23">
            <a:extLst>
              <a:ext uri="{FF2B5EF4-FFF2-40B4-BE49-F238E27FC236}">
                <a16:creationId xmlns:a16="http://schemas.microsoft.com/office/drawing/2014/main" id="{B41494C9-41FE-41AD-A390-42866499A5FE}"/>
              </a:ext>
            </a:extLst>
          </p:cNvPr>
          <p:cNvSpPr txBox="1"/>
          <p:nvPr/>
        </p:nvSpPr>
        <p:spPr>
          <a:xfrm>
            <a:off x="8688568" y="8354706"/>
            <a:ext cx="8413999" cy="1069014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다른 사람이  버리고 간 휴지나 쓰레기를 </a:t>
            </a:r>
            <a:endParaRPr lang="en-US" altLang="ko-KR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주워서 휴지통에 넣었어요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</a:t>
            </a: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 </a:t>
            </a:r>
            <a:endParaRPr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</p:spTree>
    <p:extLst>
      <p:ext uri="{BB962C8B-B14F-4D97-AF65-F5344CB8AC3E}">
        <p14:creationId xmlns:p14="http://schemas.microsoft.com/office/powerpoint/2010/main" val="233022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34968FB-6CEF-4D47-8C3B-EF675D294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62" y="1384595"/>
            <a:ext cx="6040636" cy="5705384"/>
          </a:xfrm>
          <a:prstGeom prst="rect">
            <a:avLst/>
          </a:prstGeom>
        </p:spPr>
      </p:pic>
      <p:sp>
        <p:nvSpPr>
          <p:cNvPr id="8" name="object 23">
            <a:extLst>
              <a:ext uri="{FF2B5EF4-FFF2-40B4-BE49-F238E27FC236}">
                <a16:creationId xmlns:a16="http://schemas.microsoft.com/office/drawing/2014/main" id="{E83668B8-5136-4915-A665-E0982C9A93C3}"/>
              </a:ext>
            </a:extLst>
          </p:cNvPr>
          <p:cNvSpPr txBox="1"/>
          <p:nvPr/>
        </p:nvSpPr>
        <p:spPr>
          <a:xfrm>
            <a:off x="802956" y="7779940"/>
            <a:ext cx="8413999" cy="1635835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친구가 자전거를 배우고 싶다고 해서 </a:t>
            </a:r>
            <a:endParaRPr lang="en-US" altLang="ko-KR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넘어지지 않고 잘 탈 수 있게 </a:t>
            </a:r>
            <a:endParaRPr lang="en-US" altLang="ko-KR"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  <a:p>
            <a:pPr marL="557642" marR="1178161">
              <a:lnSpc>
                <a:spcPct val="150000"/>
              </a:lnSpc>
              <a:spcBef>
                <a:spcPts val="100"/>
              </a:spcBef>
            </a:pP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뒤에서 잡아 주었어요</a:t>
            </a:r>
            <a:r>
              <a:rPr lang="en-US" altLang="ko-KR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. </a:t>
            </a:r>
            <a:r>
              <a:rPr lang="ko-KR" altLang="en-US" sz="2400" dirty="0">
                <a:latin typeface="a한글나라AB" panose="02020600000000000000" pitchFamily="18" charset="-127"/>
                <a:ea typeface="a한글나라AB" panose="02020600000000000000" pitchFamily="18" charset="-127"/>
                <a:cs typeface="나눔명조"/>
              </a:rPr>
              <a:t> </a:t>
            </a:r>
            <a:endParaRPr sz="2400" dirty="0">
              <a:latin typeface="a한글나라AB" panose="02020600000000000000" pitchFamily="18" charset="-127"/>
              <a:ea typeface="a한글나라AB" panose="02020600000000000000" pitchFamily="18" charset="-127"/>
              <a:cs typeface="나눔명조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7C104B4-06A8-4548-8AA8-E7FB10A0F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/>
          <a:stretch/>
        </p:blipFill>
        <p:spPr>
          <a:xfrm>
            <a:off x="8177349" y="420477"/>
            <a:ext cx="7662726" cy="9958808"/>
          </a:xfrm>
          <a:prstGeom prst="rect">
            <a:avLst/>
          </a:prstGeom>
        </p:spPr>
      </p:pic>
      <p:sp>
        <p:nvSpPr>
          <p:cNvPr id="11" name="object 18">
            <a:extLst>
              <a:ext uri="{FF2B5EF4-FFF2-40B4-BE49-F238E27FC236}">
                <a16:creationId xmlns:a16="http://schemas.microsoft.com/office/drawing/2014/main" id="{897D8C48-13AD-4D8F-8F94-90FB62CBA6A7}"/>
              </a:ext>
            </a:extLst>
          </p:cNvPr>
          <p:cNvSpPr txBox="1"/>
          <p:nvPr/>
        </p:nvSpPr>
        <p:spPr>
          <a:xfrm>
            <a:off x="8493474" y="1383988"/>
            <a:ext cx="6089580" cy="1435652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친절한 사람은 우리를 </a:t>
            </a:r>
            <a:endParaRPr lang="en-US" altLang="ko-KR" sz="3600" dirty="0">
              <a:latin typeface="a견명조" panose="02020600000000000000" pitchFamily="18" charset="-127"/>
              <a:ea typeface="a견명조" panose="02020600000000000000" pitchFamily="18" charset="-127"/>
              <a:cs typeface="-윤명조240"/>
            </a:endParaRPr>
          </a:p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3600" spc="5" dirty="0">
                <a:solidFill>
                  <a:srgbClr val="00206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기쁘게 해줍니다</a:t>
            </a:r>
            <a:r>
              <a:rPr lang="en-US" altLang="ko-KR" sz="3600" spc="5" dirty="0">
                <a:solidFill>
                  <a:srgbClr val="002060"/>
                </a:solidFill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. </a:t>
            </a:r>
            <a:endParaRPr lang="en-US" sz="3600" spc="5" dirty="0">
              <a:solidFill>
                <a:srgbClr val="002060"/>
              </a:solidFill>
              <a:latin typeface="a견명조" panose="02020600000000000000" pitchFamily="18" charset="-127"/>
              <a:ea typeface="a견명조" panose="02020600000000000000" pitchFamily="18" charset="-127"/>
              <a:cs typeface="-윤명조240"/>
            </a:endParaRP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2CF53575-CE57-4859-82BC-EA01151FEEAB}"/>
              </a:ext>
            </a:extLst>
          </p:cNvPr>
          <p:cNvSpPr txBox="1"/>
          <p:nvPr/>
        </p:nvSpPr>
        <p:spPr>
          <a:xfrm>
            <a:off x="8493474" y="7479988"/>
            <a:ext cx="6089580" cy="2190859"/>
          </a:xfrm>
          <a:prstGeom prst="rect">
            <a:avLst/>
          </a:prstGeom>
        </p:spPr>
        <p:txBody>
          <a:bodyPr vert="horz" wrap="square" lIns="0" tIns="12703" rIns="0" bIns="0" rtlCol="0">
            <a:spAutoFit/>
          </a:bodyPr>
          <a:lstStyle/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친절한 사람과 함께 있으면</a:t>
            </a:r>
            <a:endParaRPr lang="en-US" altLang="ko-KR" sz="3600" dirty="0">
              <a:latin typeface="a견명조" panose="02020600000000000000" pitchFamily="18" charset="-127"/>
              <a:ea typeface="a견명조" panose="02020600000000000000" pitchFamily="18" charset="-127"/>
              <a:cs typeface="-윤명조240"/>
            </a:endParaRPr>
          </a:p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내가 매우 소중한 사람처럼</a:t>
            </a:r>
            <a:endParaRPr lang="en-US" altLang="ko-KR" sz="3600" dirty="0">
              <a:latin typeface="a견명조" panose="02020600000000000000" pitchFamily="18" charset="-127"/>
              <a:ea typeface="a견명조" panose="02020600000000000000" pitchFamily="18" charset="-127"/>
              <a:cs typeface="-윤명조240"/>
            </a:endParaRPr>
          </a:p>
          <a:p>
            <a:pPr marR="5081" indent="80026" algn="ctr">
              <a:lnSpc>
                <a:spcPct val="134300"/>
              </a:lnSpc>
              <a:spcBef>
                <a:spcPts val="100"/>
              </a:spcBef>
            </a:pPr>
            <a:r>
              <a:rPr lang="ko-KR" altLang="en-US"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여겨져요</a:t>
            </a:r>
            <a:r>
              <a:rPr lang="en-US" altLang="ko-KR"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.</a:t>
            </a:r>
            <a:r>
              <a:rPr lang="ko-KR" altLang="en-US" sz="3600" dirty="0">
                <a:latin typeface="a견명조" panose="02020600000000000000" pitchFamily="18" charset="-127"/>
                <a:ea typeface="a견명조" panose="02020600000000000000" pitchFamily="18" charset="-127"/>
                <a:cs typeface="-윤명조240"/>
              </a:rPr>
              <a:t> </a:t>
            </a:r>
            <a:endParaRPr lang="en-US" altLang="ko-KR" sz="3600" dirty="0">
              <a:latin typeface="a견명조" panose="02020600000000000000" pitchFamily="18" charset="-127"/>
              <a:ea typeface="a견명조" panose="02020600000000000000" pitchFamily="18" charset="-127"/>
              <a:cs typeface="-윤명조240"/>
            </a:endParaRPr>
          </a:p>
        </p:txBody>
      </p:sp>
    </p:spTree>
    <p:extLst>
      <p:ext uri="{BB962C8B-B14F-4D97-AF65-F5344CB8AC3E}">
        <p14:creationId xmlns:p14="http://schemas.microsoft.com/office/powerpoint/2010/main" val="116695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1487</TotalTime>
  <Words>228</Words>
  <Application>Microsoft Office PowerPoint</Application>
  <PresentationFormat>사용자 지정</PresentationFormat>
  <Paragraphs>48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7" baseType="lpstr">
      <vt:lpstr>a견명조</vt:lpstr>
      <vt:lpstr>a한글나라AB</vt:lpstr>
      <vt:lpstr>맑은 고딕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User2112</dc:creator>
  <cp:lastModifiedBy>User2112</cp:lastModifiedBy>
  <cp:revision>28</cp:revision>
  <dcterms:created xsi:type="dcterms:W3CDTF">2022-03-05T19:15:45Z</dcterms:created>
  <dcterms:modified xsi:type="dcterms:W3CDTF">2022-03-06T20:20:02Z</dcterms:modified>
</cp:coreProperties>
</file>