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</p:sldIdLst>
  <p:sldSz cx="1440021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1767462"/>
            <a:ext cx="12240181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5672376"/>
            <a:ext cx="10800160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01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4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574987"/>
            <a:ext cx="3105046" cy="9152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574987"/>
            <a:ext cx="9135135" cy="9152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77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88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2692444"/>
            <a:ext cx="12420184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7227345"/>
            <a:ext cx="12420184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88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874937"/>
            <a:ext cx="6120091" cy="68523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874937"/>
            <a:ext cx="6120091" cy="68523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3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574990"/>
            <a:ext cx="12420184" cy="208745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2647443"/>
            <a:ext cx="6091964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3944914"/>
            <a:ext cx="6091964" cy="58023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2647443"/>
            <a:ext cx="6121966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3944914"/>
            <a:ext cx="6121966" cy="58023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2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29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70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554968"/>
            <a:ext cx="7290108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2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554968"/>
            <a:ext cx="7290108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96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574990"/>
            <a:ext cx="12420184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874937"/>
            <a:ext cx="12420184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49B8-C5A3-4BFE-98D3-B61FBD072C7F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0009783"/>
            <a:ext cx="48600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7634-EAFC-43F4-B579-DE456F129D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9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1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1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1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1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A2172-82DD-4617-8B31-E5FD20F31203}"/>
              </a:ext>
            </a:extLst>
          </p:cNvPr>
          <p:cNvSpPr txBox="1"/>
          <p:nvPr/>
        </p:nvSpPr>
        <p:spPr>
          <a:xfrm>
            <a:off x="3424072" y="391884"/>
            <a:ext cx="7552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물은 소중해요</a:t>
            </a:r>
            <a:r>
              <a:rPr lang="en-US" altLang="ko-KR" sz="9600" dirty="0">
                <a:latin typeface="12롯데마트행복Bold" panose="02020603020101020101" pitchFamily="18" charset="-127"/>
                <a:ea typeface="12롯데마트행복Bold" panose="02020603020101020101" pitchFamily="18" charset="-127"/>
              </a:rPr>
              <a:t>!</a:t>
            </a:r>
            <a:endParaRPr lang="ko-KR" altLang="en-US" sz="9600" dirty="0">
              <a:latin typeface="12롯데마트행복Bold" panose="02020603020101020101" pitchFamily="18" charset="-127"/>
              <a:ea typeface="12롯데마트행복Bold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2D7106-2BDD-4FD2-9803-81E0687A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85" y="2312391"/>
            <a:ext cx="6949440" cy="8095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1BE9A-5552-4D73-AF1B-236D27ED3C6F}"/>
              </a:ext>
            </a:extLst>
          </p:cNvPr>
          <p:cNvSpPr txBox="1"/>
          <p:nvPr/>
        </p:nvSpPr>
        <p:spPr>
          <a:xfrm>
            <a:off x="5483485" y="4075612"/>
            <a:ext cx="368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ko-KR" altLang="en-US" sz="5400" b="0" i="0" u="none" strike="noStrike" baseline="30000" dirty="0">
                <a:solidFill>
                  <a:srgbClr val="000000"/>
                </a:solidFill>
                <a:latin typeface="a아이스께끼" panose="02020600000000000000" pitchFamily="18" charset="-127"/>
                <a:ea typeface="a아이스께끼" panose="02020600000000000000" pitchFamily="18" charset="-127"/>
              </a:rPr>
              <a:t>지구에는</a:t>
            </a:r>
            <a:endParaRPr lang="en-US" altLang="ko-KR" sz="5400" b="0" i="0" u="none" strike="noStrike" baseline="30000" dirty="0">
              <a:solidFill>
                <a:srgbClr val="000000"/>
              </a:solidFill>
              <a:latin typeface="a아이스께끼" panose="02020600000000000000" pitchFamily="18" charset="-127"/>
              <a:ea typeface="a아이스께끼" panose="02020600000000000000" pitchFamily="18" charset="-127"/>
            </a:endParaRPr>
          </a:p>
          <a:p>
            <a:pPr marR="0" algn="ctr" rtl="0"/>
            <a:r>
              <a:rPr lang="ko-KR" altLang="en-US" sz="5400" b="0" i="0" u="none" strike="noStrike" baseline="30000" dirty="0">
                <a:solidFill>
                  <a:srgbClr val="000000"/>
                </a:solidFill>
                <a:latin typeface="a아이스께끼" panose="02020600000000000000" pitchFamily="18" charset="-127"/>
                <a:ea typeface="a아이스께끼" panose="02020600000000000000" pitchFamily="18" charset="-127"/>
              </a:rPr>
              <a:t>마실 물이 부족해요</a:t>
            </a:r>
          </a:p>
        </p:txBody>
      </p:sp>
    </p:spTree>
    <p:extLst>
      <p:ext uri="{BB962C8B-B14F-4D97-AF65-F5344CB8AC3E}">
        <p14:creationId xmlns:p14="http://schemas.microsoft.com/office/powerpoint/2010/main" val="19010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그림 310">
            <a:extLst>
              <a:ext uri="{FF2B5EF4-FFF2-40B4-BE49-F238E27FC236}">
                <a16:creationId xmlns:a16="http://schemas.microsoft.com/office/drawing/2014/main" id="{0FE2D685-78A9-4813-8A11-A35E7A114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" y="624482"/>
            <a:ext cx="3418077" cy="3418077"/>
          </a:xfrm>
          <a:prstGeom prst="rect">
            <a:avLst/>
          </a:prstGeom>
        </p:spPr>
      </p:pic>
      <p:grpSp>
        <p:nvGrpSpPr>
          <p:cNvPr id="2" name="object 12">
            <a:extLst>
              <a:ext uri="{FF2B5EF4-FFF2-40B4-BE49-F238E27FC236}">
                <a16:creationId xmlns:a16="http://schemas.microsoft.com/office/drawing/2014/main" id="{D31C832B-97DF-4C31-A5E1-2F57BAAAF43A}"/>
              </a:ext>
            </a:extLst>
          </p:cNvPr>
          <p:cNvGrpSpPr/>
          <p:nvPr/>
        </p:nvGrpSpPr>
        <p:grpSpPr>
          <a:xfrm>
            <a:off x="1519842" y="3343678"/>
            <a:ext cx="6590030" cy="6296025"/>
            <a:chOff x="331122" y="3680517"/>
            <a:chExt cx="6590030" cy="6296025"/>
          </a:xfrm>
        </p:grpSpPr>
        <p:sp>
          <p:nvSpPr>
            <p:cNvPr id="3" name="object 13">
              <a:extLst>
                <a:ext uri="{FF2B5EF4-FFF2-40B4-BE49-F238E27FC236}">
                  <a16:creationId xmlns:a16="http://schemas.microsoft.com/office/drawing/2014/main" id="{C356CA56-BC60-4F69-B1E5-65F1257A63B7}"/>
                </a:ext>
              </a:extLst>
            </p:cNvPr>
            <p:cNvSpPr/>
            <p:nvPr/>
          </p:nvSpPr>
          <p:spPr>
            <a:xfrm>
              <a:off x="998999" y="405185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4">
              <a:extLst>
                <a:ext uri="{FF2B5EF4-FFF2-40B4-BE49-F238E27FC236}">
                  <a16:creationId xmlns:a16="http://schemas.microsoft.com/office/drawing/2014/main" id="{14B879E5-2490-477F-A5E1-681D52BEF51A}"/>
                </a:ext>
              </a:extLst>
            </p:cNvPr>
            <p:cNvSpPr/>
            <p:nvPr/>
          </p:nvSpPr>
          <p:spPr>
            <a:xfrm>
              <a:off x="100534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17895F29-24F1-4FD7-9626-CE46BD527B67}"/>
                </a:ext>
              </a:extLst>
            </p:cNvPr>
            <p:cNvSpPr/>
            <p:nvPr/>
          </p:nvSpPr>
          <p:spPr>
            <a:xfrm>
              <a:off x="1596279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D71ED671-D03B-4F28-A640-437325D3CB8C}"/>
                </a:ext>
              </a:extLst>
            </p:cNvPr>
            <p:cNvSpPr/>
            <p:nvPr/>
          </p:nvSpPr>
          <p:spPr>
            <a:xfrm>
              <a:off x="159627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79BE6110-3205-4D29-BFE8-4D03F260F1FA}"/>
                </a:ext>
              </a:extLst>
            </p:cNvPr>
            <p:cNvSpPr/>
            <p:nvPr/>
          </p:nvSpPr>
          <p:spPr>
            <a:xfrm>
              <a:off x="2187210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7DEB0D06-32DA-49EA-A8A2-FD004F341D3A}"/>
                </a:ext>
              </a:extLst>
            </p:cNvPr>
            <p:cNvSpPr/>
            <p:nvPr/>
          </p:nvSpPr>
          <p:spPr>
            <a:xfrm>
              <a:off x="2187210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5F1E05AD-7403-4C2B-8BAD-687C466CD3E2}"/>
                </a:ext>
              </a:extLst>
            </p:cNvPr>
            <p:cNvSpPr/>
            <p:nvPr/>
          </p:nvSpPr>
          <p:spPr>
            <a:xfrm>
              <a:off x="2778140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1EF7DADD-934E-4B46-9C51-D98B5DD2492D}"/>
                </a:ext>
              </a:extLst>
            </p:cNvPr>
            <p:cNvSpPr/>
            <p:nvPr/>
          </p:nvSpPr>
          <p:spPr>
            <a:xfrm>
              <a:off x="2778140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1F52D036-E578-4658-8C74-1406E3148D23}"/>
                </a:ext>
              </a:extLst>
            </p:cNvPr>
            <p:cNvSpPr/>
            <p:nvPr/>
          </p:nvSpPr>
          <p:spPr>
            <a:xfrm>
              <a:off x="3369069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3C7532BC-98DE-48E0-824C-3EBA2B4949DF}"/>
                </a:ext>
              </a:extLst>
            </p:cNvPr>
            <p:cNvSpPr/>
            <p:nvPr/>
          </p:nvSpPr>
          <p:spPr>
            <a:xfrm>
              <a:off x="336906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3">
              <a:extLst>
                <a:ext uri="{FF2B5EF4-FFF2-40B4-BE49-F238E27FC236}">
                  <a16:creationId xmlns:a16="http://schemas.microsoft.com/office/drawing/2014/main" id="{1A76CC84-C82F-4597-8C6E-1DCA1E48CC9D}"/>
                </a:ext>
              </a:extLst>
            </p:cNvPr>
            <p:cNvSpPr/>
            <p:nvPr/>
          </p:nvSpPr>
          <p:spPr>
            <a:xfrm>
              <a:off x="3959999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E788F5FF-015D-476D-8AA6-B3BB6448491C}"/>
                </a:ext>
              </a:extLst>
            </p:cNvPr>
            <p:cNvSpPr/>
            <p:nvPr/>
          </p:nvSpPr>
          <p:spPr>
            <a:xfrm>
              <a:off x="395999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>
              <a:extLst>
                <a:ext uri="{FF2B5EF4-FFF2-40B4-BE49-F238E27FC236}">
                  <a16:creationId xmlns:a16="http://schemas.microsoft.com/office/drawing/2014/main" id="{E7FAFE6A-BF20-48C4-A0D0-43EDFF2C2117}"/>
                </a:ext>
              </a:extLst>
            </p:cNvPr>
            <p:cNvSpPr/>
            <p:nvPr/>
          </p:nvSpPr>
          <p:spPr>
            <a:xfrm>
              <a:off x="4550929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id="{99A19CFC-0D13-48DB-8C91-03C1D4F7B357}"/>
                </a:ext>
              </a:extLst>
            </p:cNvPr>
            <p:cNvSpPr/>
            <p:nvPr/>
          </p:nvSpPr>
          <p:spPr>
            <a:xfrm>
              <a:off x="455092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CCF4DF0E-7579-4464-B117-12C72D24BBE9}"/>
                </a:ext>
              </a:extLst>
            </p:cNvPr>
            <p:cNvSpPr/>
            <p:nvPr/>
          </p:nvSpPr>
          <p:spPr>
            <a:xfrm>
              <a:off x="5141858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8">
              <a:extLst>
                <a:ext uri="{FF2B5EF4-FFF2-40B4-BE49-F238E27FC236}">
                  <a16:creationId xmlns:a16="http://schemas.microsoft.com/office/drawing/2014/main" id="{6DD33AF7-D5C5-4A60-BDCD-06481CA71B90}"/>
                </a:ext>
              </a:extLst>
            </p:cNvPr>
            <p:cNvSpPr/>
            <p:nvPr/>
          </p:nvSpPr>
          <p:spPr>
            <a:xfrm>
              <a:off x="5141858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9">
              <a:extLst>
                <a:ext uri="{FF2B5EF4-FFF2-40B4-BE49-F238E27FC236}">
                  <a16:creationId xmlns:a16="http://schemas.microsoft.com/office/drawing/2014/main" id="{E5FDB4CF-3C19-4DF7-A62B-E8BA2F9CB360}"/>
                </a:ext>
              </a:extLst>
            </p:cNvPr>
            <p:cNvSpPr/>
            <p:nvPr/>
          </p:nvSpPr>
          <p:spPr>
            <a:xfrm>
              <a:off x="5732789" y="40518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0">
              <a:extLst>
                <a:ext uri="{FF2B5EF4-FFF2-40B4-BE49-F238E27FC236}">
                  <a16:creationId xmlns:a16="http://schemas.microsoft.com/office/drawing/2014/main" id="{DEFD32CE-CCA6-49CB-ADDE-92298FDF9CF8}"/>
                </a:ext>
              </a:extLst>
            </p:cNvPr>
            <p:cNvSpPr/>
            <p:nvPr/>
          </p:nvSpPr>
          <p:spPr>
            <a:xfrm>
              <a:off x="573278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1">
              <a:extLst>
                <a:ext uri="{FF2B5EF4-FFF2-40B4-BE49-F238E27FC236}">
                  <a16:creationId xmlns:a16="http://schemas.microsoft.com/office/drawing/2014/main" id="{623CD859-6933-4B0C-9C32-270CE966386F}"/>
                </a:ext>
              </a:extLst>
            </p:cNvPr>
            <p:cNvSpPr/>
            <p:nvPr/>
          </p:nvSpPr>
          <p:spPr>
            <a:xfrm>
              <a:off x="6323719" y="405185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2">
              <a:extLst>
                <a:ext uri="{FF2B5EF4-FFF2-40B4-BE49-F238E27FC236}">
                  <a16:creationId xmlns:a16="http://schemas.microsoft.com/office/drawing/2014/main" id="{202EDC1C-DF6B-4FF0-870C-4D2BB80113E1}"/>
                </a:ext>
              </a:extLst>
            </p:cNvPr>
            <p:cNvSpPr/>
            <p:nvPr/>
          </p:nvSpPr>
          <p:spPr>
            <a:xfrm>
              <a:off x="632371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3">
              <a:extLst>
                <a:ext uri="{FF2B5EF4-FFF2-40B4-BE49-F238E27FC236}">
                  <a16:creationId xmlns:a16="http://schemas.microsoft.com/office/drawing/2014/main" id="{E2BA211A-5A84-41C2-A116-1503A76E293C}"/>
                </a:ext>
              </a:extLst>
            </p:cNvPr>
            <p:cNvSpPr/>
            <p:nvPr/>
          </p:nvSpPr>
          <p:spPr>
            <a:xfrm>
              <a:off x="6914649" y="405820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8BBC5CC7-7990-4F53-AFE6-F5A62D546FA8}"/>
                </a:ext>
              </a:extLst>
            </p:cNvPr>
            <p:cNvSpPr/>
            <p:nvPr/>
          </p:nvSpPr>
          <p:spPr>
            <a:xfrm>
              <a:off x="998999" y="464278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5">
              <a:extLst>
                <a:ext uri="{FF2B5EF4-FFF2-40B4-BE49-F238E27FC236}">
                  <a16:creationId xmlns:a16="http://schemas.microsoft.com/office/drawing/2014/main" id="{EE7EDB97-C876-4C58-9C93-0A9462F92480}"/>
                </a:ext>
              </a:extLst>
            </p:cNvPr>
            <p:cNvSpPr/>
            <p:nvPr/>
          </p:nvSpPr>
          <p:spPr>
            <a:xfrm>
              <a:off x="100534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6">
              <a:extLst>
                <a:ext uri="{FF2B5EF4-FFF2-40B4-BE49-F238E27FC236}">
                  <a16:creationId xmlns:a16="http://schemas.microsoft.com/office/drawing/2014/main" id="{3729C03B-CD45-44E4-B0E4-464AD01D6D15}"/>
                </a:ext>
              </a:extLst>
            </p:cNvPr>
            <p:cNvSpPr/>
            <p:nvPr/>
          </p:nvSpPr>
          <p:spPr>
            <a:xfrm>
              <a:off x="1596279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7">
              <a:extLst>
                <a:ext uri="{FF2B5EF4-FFF2-40B4-BE49-F238E27FC236}">
                  <a16:creationId xmlns:a16="http://schemas.microsoft.com/office/drawing/2014/main" id="{A6EA9FB9-A35F-42E3-B102-DC3C55329D77}"/>
                </a:ext>
              </a:extLst>
            </p:cNvPr>
            <p:cNvSpPr/>
            <p:nvPr/>
          </p:nvSpPr>
          <p:spPr>
            <a:xfrm>
              <a:off x="159627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8">
              <a:extLst>
                <a:ext uri="{FF2B5EF4-FFF2-40B4-BE49-F238E27FC236}">
                  <a16:creationId xmlns:a16="http://schemas.microsoft.com/office/drawing/2014/main" id="{EB5174E9-2820-428C-BC00-94CF7C0047D3}"/>
                </a:ext>
              </a:extLst>
            </p:cNvPr>
            <p:cNvSpPr/>
            <p:nvPr/>
          </p:nvSpPr>
          <p:spPr>
            <a:xfrm>
              <a:off x="2187210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9">
              <a:extLst>
                <a:ext uri="{FF2B5EF4-FFF2-40B4-BE49-F238E27FC236}">
                  <a16:creationId xmlns:a16="http://schemas.microsoft.com/office/drawing/2014/main" id="{8ED943CD-1D8A-4003-A0C6-C3C630464F0A}"/>
                </a:ext>
              </a:extLst>
            </p:cNvPr>
            <p:cNvSpPr/>
            <p:nvPr/>
          </p:nvSpPr>
          <p:spPr>
            <a:xfrm>
              <a:off x="2187210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0">
              <a:extLst>
                <a:ext uri="{FF2B5EF4-FFF2-40B4-BE49-F238E27FC236}">
                  <a16:creationId xmlns:a16="http://schemas.microsoft.com/office/drawing/2014/main" id="{E0363D29-757B-4D5F-A51E-DCB0C75359F4}"/>
                </a:ext>
              </a:extLst>
            </p:cNvPr>
            <p:cNvSpPr/>
            <p:nvPr/>
          </p:nvSpPr>
          <p:spPr>
            <a:xfrm>
              <a:off x="2778140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1">
              <a:extLst>
                <a:ext uri="{FF2B5EF4-FFF2-40B4-BE49-F238E27FC236}">
                  <a16:creationId xmlns:a16="http://schemas.microsoft.com/office/drawing/2014/main" id="{EB56E0A4-8560-42A0-A9A4-B3F275EAB241}"/>
                </a:ext>
              </a:extLst>
            </p:cNvPr>
            <p:cNvSpPr/>
            <p:nvPr/>
          </p:nvSpPr>
          <p:spPr>
            <a:xfrm>
              <a:off x="2778140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2">
              <a:extLst>
                <a:ext uri="{FF2B5EF4-FFF2-40B4-BE49-F238E27FC236}">
                  <a16:creationId xmlns:a16="http://schemas.microsoft.com/office/drawing/2014/main" id="{00019EA7-3103-47BB-ACBC-4C7010AECB40}"/>
                </a:ext>
              </a:extLst>
            </p:cNvPr>
            <p:cNvSpPr/>
            <p:nvPr/>
          </p:nvSpPr>
          <p:spPr>
            <a:xfrm>
              <a:off x="3369069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3">
              <a:extLst>
                <a:ext uri="{FF2B5EF4-FFF2-40B4-BE49-F238E27FC236}">
                  <a16:creationId xmlns:a16="http://schemas.microsoft.com/office/drawing/2014/main" id="{A3B1DDE6-16B3-4BF4-B93A-C986223F887E}"/>
                </a:ext>
              </a:extLst>
            </p:cNvPr>
            <p:cNvSpPr/>
            <p:nvPr/>
          </p:nvSpPr>
          <p:spPr>
            <a:xfrm>
              <a:off x="336906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44">
              <a:extLst>
                <a:ext uri="{FF2B5EF4-FFF2-40B4-BE49-F238E27FC236}">
                  <a16:creationId xmlns:a16="http://schemas.microsoft.com/office/drawing/2014/main" id="{A6B534BC-CA70-4817-941B-C9A0DC75334C}"/>
                </a:ext>
              </a:extLst>
            </p:cNvPr>
            <p:cNvSpPr/>
            <p:nvPr/>
          </p:nvSpPr>
          <p:spPr>
            <a:xfrm>
              <a:off x="3959999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5">
              <a:extLst>
                <a:ext uri="{FF2B5EF4-FFF2-40B4-BE49-F238E27FC236}">
                  <a16:creationId xmlns:a16="http://schemas.microsoft.com/office/drawing/2014/main" id="{771CCBB8-F3AD-4F9E-AF3B-9AB39C1AE2F4}"/>
                </a:ext>
              </a:extLst>
            </p:cNvPr>
            <p:cNvSpPr/>
            <p:nvPr/>
          </p:nvSpPr>
          <p:spPr>
            <a:xfrm>
              <a:off x="395999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46">
              <a:extLst>
                <a:ext uri="{FF2B5EF4-FFF2-40B4-BE49-F238E27FC236}">
                  <a16:creationId xmlns:a16="http://schemas.microsoft.com/office/drawing/2014/main" id="{FF70EEA4-6A28-4AEC-9483-A6F8CAED8B39}"/>
                </a:ext>
              </a:extLst>
            </p:cNvPr>
            <p:cNvSpPr/>
            <p:nvPr/>
          </p:nvSpPr>
          <p:spPr>
            <a:xfrm>
              <a:off x="4550929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7">
              <a:extLst>
                <a:ext uri="{FF2B5EF4-FFF2-40B4-BE49-F238E27FC236}">
                  <a16:creationId xmlns:a16="http://schemas.microsoft.com/office/drawing/2014/main" id="{3A663535-58EB-4446-8185-FA8CC9A198F7}"/>
                </a:ext>
              </a:extLst>
            </p:cNvPr>
            <p:cNvSpPr/>
            <p:nvPr/>
          </p:nvSpPr>
          <p:spPr>
            <a:xfrm>
              <a:off x="455092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8">
              <a:extLst>
                <a:ext uri="{FF2B5EF4-FFF2-40B4-BE49-F238E27FC236}">
                  <a16:creationId xmlns:a16="http://schemas.microsoft.com/office/drawing/2014/main" id="{8CA61E67-4C0D-42CA-B632-A365504F170D}"/>
                </a:ext>
              </a:extLst>
            </p:cNvPr>
            <p:cNvSpPr/>
            <p:nvPr/>
          </p:nvSpPr>
          <p:spPr>
            <a:xfrm>
              <a:off x="5141858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9">
              <a:extLst>
                <a:ext uri="{FF2B5EF4-FFF2-40B4-BE49-F238E27FC236}">
                  <a16:creationId xmlns:a16="http://schemas.microsoft.com/office/drawing/2014/main" id="{1603DBC0-1D59-4E84-ACB9-3BEAE7D4135F}"/>
                </a:ext>
              </a:extLst>
            </p:cNvPr>
            <p:cNvSpPr/>
            <p:nvPr/>
          </p:nvSpPr>
          <p:spPr>
            <a:xfrm>
              <a:off x="5141858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0">
              <a:extLst>
                <a:ext uri="{FF2B5EF4-FFF2-40B4-BE49-F238E27FC236}">
                  <a16:creationId xmlns:a16="http://schemas.microsoft.com/office/drawing/2014/main" id="{92F8934F-FB24-48CB-95C7-027417796DD5}"/>
                </a:ext>
              </a:extLst>
            </p:cNvPr>
            <p:cNvSpPr/>
            <p:nvPr/>
          </p:nvSpPr>
          <p:spPr>
            <a:xfrm>
              <a:off x="5732789" y="464278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1">
              <a:extLst>
                <a:ext uri="{FF2B5EF4-FFF2-40B4-BE49-F238E27FC236}">
                  <a16:creationId xmlns:a16="http://schemas.microsoft.com/office/drawing/2014/main" id="{8F321E4C-C1C6-42F3-B5E7-EFD6EA65DF8D}"/>
                </a:ext>
              </a:extLst>
            </p:cNvPr>
            <p:cNvSpPr/>
            <p:nvPr/>
          </p:nvSpPr>
          <p:spPr>
            <a:xfrm>
              <a:off x="573278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2">
              <a:extLst>
                <a:ext uri="{FF2B5EF4-FFF2-40B4-BE49-F238E27FC236}">
                  <a16:creationId xmlns:a16="http://schemas.microsoft.com/office/drawing/2014/main" id="{7EA0BC33-13FE-4249-A675-FC62CB7DCF38}"/>
                </a:ext>
              </a:extLst>
            </p:cNvPr>
            <p:cNvSpPr/>
            <p:nvPr/>
          </p:nvSpPr>
          <p:spPr>
            <a:xfrm>
              <a:off x="6323719" y="464278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3EF1499F-DE36-4109-9FC5-26D3EE7E2CD0}"/>
                </a:ext>
              </a:extLst>
            </p:cNvPr>
            <p:cNvSpPr/>
            <p:nvPr/>
          </p:nvSpPr>
          <p:spPr>
            <a:xfrm>
              <a:off x="632371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54">
              <a:extLst>
                <a:ext uri="{FF2B5EF4-FFF2-40B4-BE49-F238E27FC236}">
                  <a16:creationId xmlns:a16="http://schemas.microsoft.com/office/drawing/2014/main" id="{75CA643E-F4D4-4DB8-BC8C-6EED7760BB74}"/>
                </a:ext>
              </a:extLst>
            </p:cNvPr>
            <p:cNvSpPr/>
            <p:nvPr/>
          </p:nvSpPr>
          <p:spPr>
            <a:xfrm>
              <a:off x="6914649" y="464913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55">
              <a:extLst>
                <a:ext uri="{FF2B5EF4-FFF2-40B4-BE49-F238E27FC236}">
                  <a16:creationId xmlns:a16="http://schemas.microsoft.com/office/drawing/2014/main" id="{9140A7FA-3DFF-4AAE-9C2D-2DA38ACA1598}"/>
                </a:ext>
              </a:extLst>
            </p:cNvPr>
            <p:cNvSpPr/>
            <p:nvPr/>
          </p:nvSpPr>
          <p:spPr>
            <a:xfrm>
              <a:off x="998999" y="523371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56">
              <a:extLst>
                <a:ext uri="{FF2B5EF4-FFF2-40B4-BE49-F238E27FC236}">
                  <a16:creationId xmlns:a16="http://schemas.microsoft.com/office/drawing/2014/main" id="{DBDB1CE2-8676-4A2D-8AC4-F37FB1E76480}"/>
                </a:ext>
              </a:extLst>
            </p:cNvPr>
            <p:cNvSpPr/>
            <p:nvPr/>
          </p:nvSpPr>
          <p:spPr>
            <a:xfrm>
              <a:off x="100534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7">
              <a:extLst>
                <a:ext uri="{FF2B5EF4-FFF2-40B4-BE49-F238E27FC236}">
                  <a16:creationId xmlns:a16="http://schemas.microsoft.com/office/drawing/2014/main" id="{85AD416B-997E-4F3F-87F8-70FEBFB4B90A}"/>
                </a:ext>
              </a:extLst>
            </p:cNvPr>
            <p:cNvSpPr/>
            <p:nvPr/>
          </p:nvSpPr>
          <p:spPr>
            <a:xfrm>
              <a:off x="1596279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8">
              <a:extLst>
                <a:ext uri="{FF2B5EF4-FFF2-40B4-BE49-F238E27FC236}">
                  <a16:creationId xmlns:a16="http://schemas.microsoft.com/office/drawing/2014/main" id="{0965F4B1-A682-4200-814D-C51D3CB6F3C9}"/>
                </a:ext>
              </a:extLst>
            </p:cNvPr>
            <p:cNvSpPr/>
            <p:nvPr/>
          </p:nvSpPr>
          <p:spPr>
            <a:xfrm>
              <a:off x="159627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9">
              <a:extLst>
                <a:ext uri="{FF2B5EF4-FFF2-40B4-BE49-F238E27FC236}">
                  <a16:creationId xmlns:a16="http://schemas.microsoft.com/office/drawing/2014/main" id="{BA1078F9-4355-452F-92E4-5D4C61CA093F}"/>
                </a:ext>
              </a:extLst>
            </p:cNvPr>
            <p:cNvSpPr/>
            <p:nvPr/>
          </p:nvSpPr>
          <p:spPr>
            <a:xfrm>
              <a:off x="2187210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0">
              <a:extLst>
                <a:ext uri="{FF2B5EF4-FFF2-40B4-BE49-F238E27FC236}">
                  <a16:creationId xmlns:a16="http://schemas.microsoft.com/office/drawing/2014/main" id="{E2E87126-5B99-44A4-957B-CC4E263BA547}"/>
                </a:ext>
              </a:extLst>
            </p:cNvPr>
            <p:cNvSpPr/>
            <p:nvPr/>
          </p:nvSpPr>
          <p:spPr>
            <a:xfrm>
              <a:off x="2187210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61">
              <a:extLst>
                <a:ext uri="{FF2B5EF4-FFF2-40B4-BE49-F238E27FC236}">
                  <a16:creationId xmlns:a16="http://schemas.microsoft.com/office/drawing/2014/main" id="{70B9C2BA-39A7-47E8-94C8-59D1D76872B2}"/>
                </a:ext>
              </a:extLst>
            </p:cNvPr>
            <p:cNvSpPr/>
            <p:nvPr/>
          </p:nvSpPr>
          <p:spPr>
            <a:xfrm>
              <a:off x="2778140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62">
              <a:extLst>
                <a:ext uri="{FF2B5EF4-FFF2-40B4-BE49-F238E27FC236}">
                  <a16:creationId xmlns:a16="http://schemas.microsoft.com/office/drawing/2014/main" id="{890C303F-32EF-48AD-8236-B8A34FCF99AA}"/>
                </a:ext>
              </a:extLst>
            </p:cNvPr>
            <p:cNvSpPr/>
            <p:nvPr/>
          </p:nvSpPr>
          <p:spPr>
            <a:xfrm>
              <a:off x="2778140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63">
              <a:extLst>
                <a:ext uri="{FF2B5EF4-FFF2-40B4-BE49-F238E27FC236}">
                  <a16:creationId xmlns:a16="http://schemas.microsoft.com/office/drawing/2014/main" id="{710BE67F-B04A-4C9A-846A-C45F1AE6AFBC}"/>
                </a:ext>
              </a:extLst>
            </p:cNvPr>
            <p:cNvSpPr/>
            <p:nvPr/>
          </p:nvSpPr>
          <p:spPr>
            <a:xfrm>
              <a:off x="3369069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4">
              <a:extLst>
                <a:ext uri="{FF2B5EF4-FFF2-40B4-BE49-F238E27FC236}">
                  <a16:creationId xmlns:a16="http://schemas.microsoft.com/office/drawing/2014/main" id="{8F081D17-9C16-4A89-9248-9231CFDED9D3}"/>
                </a:ext>
              </a:extLst>
            </p:cNvPr>
            <p:cNvSpPr/>
            <p:nvPr/>
          </p:nvSpPr>
          <p:spPr>
            <a:xfrm>
              <a:off x="336906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65">
              <a:extLst>
                <a:ext uri="{FF2B5EF4-FFF2-40B4-BE49-F238E27FC236}">
                  <a16:creationId xmlns:a16="http://schemas.microsoft.com/office/drawing/2014/main" id="{65EF1600-19FF-46F9-BF01-0958575FB91E}"/>
                </a:ext>
              </a:extLst>
            </p:cNvPr>
            <p:cNvSpPr/>
            <p:nvPr/>
          </p:nvSpPr>
          <p:spPr>
            <a:xfrm>
              <a:off x="3959999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66">
              <a:extLst>
                <a:ext uri="{FF2B5EF4-FFF2-40B4-BE49-F238E27FC236}">
                  <a16:creationId xmlns:a16="http://schemas.microsoft.com/office/drawing/2014/main" id="{A3B1B014-D8F1-4306-88ED-09A227C21DA5}"/>
                </a:ext>
              </a:extLst>
            </p:cNvPr>
            <p:cNvSpPr/>
            <p:nvPr/>
          </p:nvSpPr>
          <p:spPr>
            <a:xfrm>
              <a:off x="395999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7">
              <a:extLst>
                <a:ext uri="{FF2B5EF4-FFF2-40B4-BE49-F238E27FC236}">
                  <a16:creationId xmlns:a16="http://schemas.microsoft.com/office/drawing/2014/main" id="{157942A9-01E5-487A-913A-9FDE0E80E3D0}"/>
                </a:ext>
              </a:extLst>
            </p:cNvPr>
            <p:cNvSpPr/>
            <p:nvPr/>
          </p:nvSpPr>
          <p:spPr>
            <a:xfrm>
              <a:off x="4550929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8">
              <a:extLst>
                <a:ext uri="{FF2B5EF4-FFF2-40B4-BE49-F238E27FC236}">
                  <a16:creationId xmlns:a16="http://schemas.microsoft.com/office/drawing/2014/main" id="{695BBACD-ADFE-4AB1-A900-B88B8B663880}"/>
                </a:ext>
              </a:extLst>
            </p:cNvPr>
            <p:cNvSpPr/>
            <p:nvPr/>
          </p:nvSpPr>
          <p:spPr>
            <a:xfrm>
              <a:off x="455092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9">
              <a:extLst>
                <a:ext uri="{FF2B5EF4-FFF2-40B4-BE49-F238E27FC236}">
                  <a16:creationId xmlns:a16="http://schemas.microsoft.com/office/drawing/2014/main" id="{4AC04088-D6A7-4AFD-A2F5-4853A3E459CD}"/>
                </a:ext>
              </a:extLst>
            </p:cNvPr>
            <p:cNvSpPr/>
            <p:nvPr/>
          </p:nvSpPr>
          <p:spPr>
            <a:xfrm>
              <a:off x="5141858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70">
              <a:extLst>
                <a:ext uri="{FF2B5EF4-FFF2-40B4-BE49-F238E27FC236}">
                  <a16:creationId xmlns:a16="http://schemas.microsoft.com/office/drawing/2014/main" id="{0388D6BB-D07E-4DA9-8427-9A96B6FBA744}"/>
                </a:ext>
              </a:extLst>
            </p:cNvPr>
            <p:cNvSpPr/>
            <p:nvPr/>
          </p:nvSpPr>
          <p:spPr>
            <a:xfrm>
              <a:off x="5141858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71">
              <a:extLst>
                <a:ext uri="{FF2B5EF4-FFF2-40B4-BE49-F238E27FC236}">
                  <a16:creationId xmlns:a16="http://schemas.microsoft.com/office/drawing/2014/main" id="{7706F887-88A5-4F86-95A0-87DEF1BB270A}"/>
                </a:ext>
              </a:extLst>
            </p:cNvPr>
            <p:cNvSpPr/>
            <p:nvPr/>
          </p:nvSpPr>
          <p:spPr>
            <a:xfrm>
              <a:off x="5732789" y="523371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72">
              <a:extLst>
                <a:ext uri="{FF2B5EF4-FFF2-40B4-BE49-F238E27FC236}">
                  <a16:creationId xmlns:a16="http://schemas.microsoft.com/office/drawing/2014/main" id="{0ACDF0FF-3EED-451A-9EA3-246FE62350D2}"/>
                </a:ext>
              </a:extLst>
            </p:cNvPr>
            <p:cNvSpPr/>
            <p:nvPr/>
          </p:nvSpPr>
          <p:spPr>
            <a:xfrm>
              <a:off x="573278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73">
              <a:extLst>
                <a:ext uri="{FF2B5EF4-FFF2-40B4-BE49-F238E27FC236}">
                  <a16:creationId xmlns:a16="http://schemas.microsoft.com/office/drawing/2014/main" id="{FF0D0AC4-789C-47C8-8912-1F7B93C6991E}"/>
                </a:ext>
              </a:extLst>
            </p:cNvPr>
            <p:cNvSpPr/>
            <p:nvPr/>
          </p:nvSpPr>
          <p:spPr>
            <a:xfrm>
              <a:off x="6323719" y="523371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74">
              <a:extLst>
                <a:ext uri="{FF2B5EF4-FFF2-40B4-BE49-F238E27FC236}">
                  <a16:creationId xmlns:a16="http://schemas.microsoft.com/office/drawing/2014/main" id="{87A2E30A-B233-4119-8AD5-C84F4C2199B8}"/>
                </a:ext>
              </a:extLst>
            </p:cNvPr>
            <p:cNvSpPr/>
            <p:nvPr/>
          </p:nvSpPr>
          <p:spPr>
            <a:xfrm>
              <a:off x="632371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75">
              <a:extLst>
                <a:ext uri="{FF2B5EF4-FFF2-40B4-BE49-F238E27FC236}">
                  <a16:creationId xmlns:a16="http://schemas.microsoft.com/office/drawing/2014/main" id="{90A824AC-C72D-4691-9952-1C994CC338E4}"/>
                </a:ext>
              </a:extLst>
            </p:cNvPr>
            <p:cNvSpPr/>
            <p:nvPr/>
          </p:nvSpPr>
          <p:spPr>
            <a:xfrm>
              <a:off x="6914649" y="524006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76">
              <a:extLst>
                <a:ext uri="{FF2B5EF4-FFF2-40B4-BE49-F238E27FC236}">
                  <a16:creationId xmlns:a16="http://schemas.microsoft.com/office/drawing/2014/main" id="{AD197E09-D2A5-4762-849D-496074CD7C3F}"/>
                </a:ext>
              </a:extLst>
            </p:cNvPr>
            <p:cNvSpPr/>
            <p:nvPr/>
          </p:nvSpPr>
          <p:spPr>
            <a:xfrm>
              <a:off x="998999" y="582464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7">
              <a:extLst>
                <a:ext uri="{FF2B5EF4-FFF2-40B4-BE49-F238E27FC236}">
                  <a16:creationId xmlns:a16="http://schemas.microsoft.com/office/drawing/2014/main" id="{BE0286B6-7483-451C-A985-B57301D4C796}"/>
                </a:ext>
              </a:extLst>
            </p:cNvPr>
            <p:cNvSpPr/>
            <p:nvPr/>
          </p:nvSpPr>
          <p:spPr>
            <a:xfrm>
              <a:off x="100534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8">
              <a:extLst>
                <a:ext uri="{FF2B5EF4-FFF2-40B4-BE49-F238E27FC236}">
                  <a16:creationId xmlns:a16="http://schemas.microsoft.com/office/drawing/2014/main" id="{F0351919-9F5E-4A78-B196-B3E0F2576EE2}"/>
                </a:ext>
              </a:extLst>
            </p:cNvPr>
            <p:cNvSpPr/>
            <p:nvPr/>
          </p:nvSpPr>
          <p:spPr>
            <a:xfrm>
              <a:off x="1596279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9">
              <a:extLst>
                <a:ext uri="{FF2B5EF4-FFF2-40B4-BE49-F238E27FC236}">
                  <a16:creationId xmlns:a16="http://schemas.microsoft.com/office/drawing/2014/main" id="{12719ACC-1726-4D5E-B22F-C6C231C42449}"/>
                </a:ext>
              </a:extLst>
            </p:cNvPr>
            <p:cNvSpPr/>
            <p:nvPr/>
          </p:nvSpPr>
          <p:spPr>
            <a:xfrm>
              <a:off x="159627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80">
              <a:extLst>
                <a:ext uri="{FF2B5EF4-FFF2-40B4-BE49-F238E27FC236}">
                  <a16:creationId xmlns:a16="http://schemas.microsoft.com/office/drawing/2014/main" id="{05919FDE-F676-45D2-8E11-E4568A2095DC}"/>
                </a:ext>
              </a:extLst>
            </p:cNvPr>
            <p:cNvSpPr/>
            <p:nvPr/>
          </p:nvSpPr>
          <p:spPr>
            <a:xfrm>
              <a:off x="2187210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1">
              <a:extLst>
                <a:ext uri="{FF2B5EF4-FFF2-40B4-BE49-F238E27FC236}">
                  <a16:creationId xmlns:a16="http://schemas.microsoft.com/office/drawing/2014/main" id="{02C0B8B9-FA42-4039-8389-CF260C92F2A5}"/>
                </a:ext>
              </a:extLst>
            </p:cNvPr>
            <p:cNvSpPr/>
            <p:nvPr/>
          </p:nvSpPr>
          <p:spPr>
            <a:xfrm>
              <a:off x="2187210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82">
              <a:extLst>
                <a:ext uri="{FF2B5EF4-FFF2-40B4-BE49-F238E27FC236}">
                  <a16:creationId xmlns:a16="http://schemas.microsoft.com/office/drawing/2014/main" id="{C73493D0-3EF2-41D7-8CDC-42189E551B7E}"/>
                </a:ext>
              </a:extLst>
            </p:cNvPr>
            <p:cNvSpPr/>
            <p:nvPr/>
          </p:nvSpPr>
          <p:spPr>
            <a:xfrm>
              <a:off x="2778140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83">
              <a:extLst>
                <a:ext uri="{FF2B5EF4-FFF2-40B4-BE49-F238E27FC236}">
                  <a16:creationId xmlns:a16="http://schemas.microsoft.com/office/drawing/2014/main" id="{46FB2686-0AA9-4C56-8F3C-DA9C72D8FB77}"/>
                </a:ext>
              </a:extLst>
            </p:cNvPr>
            <p:cNvSpPr/>
            <p:nvPr/>
          </p:nvSpPr>
          <p:spPr>
            <a:xfrm>
              <a:off x="2778140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84">
              <a:extLst>
                <a:ext uri="{FF2B5EF4-FFF2-40B4-BE49-F238E27FC236}">
                  <a16:creationId xmlns:a16="http://schemas.microsoft.com/office/drawing/2014/main" id="{842DDA01-D168-4606-B97B-0144AB24CD5D}"/>
                </a:ext>
              </a:extLst>
            </p:cNvPr>
            <p:cNvSpPr/>
            <p:nvPr/>
          </p:nvSpPr>
          <p:spPr>
            <a:xfrm>
              <a:off x="3369069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85">
              <a:extLst>
                <a:ext uri="{FF2B5EF4-FFF2-40B4-BE49-F238E27FC236}">
                  <a16:creationId xmlns:a16="http://schemas.microsoft.com/office/drawing/2014/main" id="{BE224D3A-B8A7-4EF5-84E9-163FB277205C}"/>
                </a:ext>
              </a:extLst>
            </p:cNvPr>
            <p:cNvSpPr/>
            <p:nvPr/>
          </p:nvSpPr>
          <p:spPr>
            <a:xfrm>
              <a:off x="336906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6">
              <a:extLst>
                <a:ext uri="{FF2B5EF4-FFF2-40B4-BE49-F238E27FC236}">
                  <a16:creationId xmlns:a16="http://schemas.microsoft.com/office/drawing/2014/main" id="{88722497-36EB-434D-8486-930361504BC2}"/>
                </a:ext>
              </a:extLst>
            </p:cNvPr>
            <p:cNvSpPr/>
            <p:nvPr/>
          </p:nvSpPr>
          <p:spPr>
            <a:xfrm>
              <a:off x="3959999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7">
              <a:extLst>
                <a:ext uri="{FF2B5EF4-FFF2-40B4-BE49-F238E27FC236}">
                  <a16:creationId xmlns:a16="http://schemas.microsoft.com/office/drawing/2014/main" id="{80383D3A-CDB4-48D9-B5E4-6868E40FDEB5}"/>
                </a:ext>
              </a:extLst>
            </p:cNvPr>
            <p:cNvSpPr/>
            <p:nvPr/>
          </p:nvSpPr>
          <p:spPr>
            <a:xfrm>
              <a:off x="395999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8">
              <a:extLst>
                <a:ext uri="{FF2B5EF4-FFF2-40B4-BE49-F238E27FC236}">
                  <a16:creationId xmlns:a16="http://schemas.microsoft.com/office/drawing/2014/main" id="{460F7893-15B0-4E68-91BF-3951CF07F7F3}"/>
                </a:ext>
              </a:extLst>
            </p:cNvPr>
            <p:cNvSpPr/>
            <p:nvPr/>
          </p:nvSpPr>
          <p:spPr>
            <a:xfrm>
              <a:off x="4550929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9">
              <a:extLst>
                <a:ext uri="{FF2B5EF4-FFF2-40B4-BE49-F238E27FC236}">
                  <a16:creationId xmlns:a16="http://schemas.microsoft.com/office/drawing/2014/main" id="{236CF967-C4E5-4465-A86E-EFB766AB6F97}"/>
                </a:ext>
              </a:extLst>
            </p:cNvPr>
            <p:cNvSpPr/>
            <p:nvPr/>
          </p:nvSpPr>
          <p:spPr>
            <a:xfrm>
              <a:off x="455092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90">
              <a:extLst>
                <a:ext uri="{FF2B5EF4-FFF2-40B4-BE49-F238E27FC236}">
                  <a16:creationId xmlns:a16="http://schemas.microsoft.com/office/drawing/2014/main" id="{00271DCF-421C-4D18-8B4F-9FB5F98215DF}"/>
                </a:ext>
              </a:extLst>
            </p:cNvPr>
            <p:cNvSpPr/>
            <p:nvPr/>
          </p:nvSpPr>
          <p:spPr>
            <a:xfrm>
              <a:off x="5141858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91">
              <a:extLst>
                <a:ext uri="{FF2B5EF4-FFF2-40B4-BE49-F238E27FC236}">
                  <a16:creationId xmlns:a16="http://schemas.microsoft.com/office/drawing/2014/main" id="{E60838B3-9EAF-4AE3-AFDE-2D0E38497BC2}"/>
                </a:ext>
              </a:extLst>
            </p:cNvPr>
            <p:cNvSpPr/>
            <p:nvPr/>
          </p:nvSpPr>
          <p:spPr>
            <a:xfrm>
              <a:off x="5141858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92">
              <a:extLst>
                <a:ext uri="{FF2B5EF4-FFF2-40B4-BE49-F238E27FC236}">
                  <a16:creationId xmlns:a16="http://schemas.microsoft.com/office/drawing/2014/main" id="{E7F68945-1552-4F79-A321-79199DCD3534}"/>
                </a:ext>
              </a:extLst>
            </p:cNvPr>
            <p:cNvSpPr/>
            <p:nvPr/>
          </p:nvSpPr>
          <p:spPr>
            <a:xfrm>
              <a:off x="5732789" y="582464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93">
              <a:extLst>
                <a:ext uri="{FF2B5EF4-FFF2-40B4-BE49-F238E27FC236}">
                  <a16:creationId xmlns:a16="http://schemas.microsoft.com/office/drawing/2014/main" id="{1A9D921A-044C-4C35-BFAC-64D1CE8A1380}"/>
                </a:ext>
              </a:extLst>
            </p:cNvPr>
            <p:cNvSpPr/>
            <p:nvPr/>
          </p:nvSpPr>
          <p:spPr>
            <a:xfrm>
              <a:off x="573278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94">
              <a:extLst>
                <a:ext uri="{FF2B5EF4-FFF2-40B4-BE49-F238E27FC236}">
                  <a16:creationId xmlns:a16="http://schemas.microsoft.com/office/drawing/2014/main" id="{792FB54D-20BA-4980-952C-5FAC6100CB29}"/>
                </a:ext>
              </a:extLst>
            </p:cNvPr>
            <p:cNvSpPr/>
            <p:nvPr/>
          </p:nvSpPr>
          <p:spPr>
            <a:xfrm>
              <a:off x="6323719" y="582464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95">
              <a:extLst>
                <a:ext uri="{FF2B5EF4-FFF2-40B4-BE49-F238E27FC236}">
                  <a16:creationId xmlns:a16="http://schemas.microsoft.com/office/drawing/2014/main" id="{457E980C-DC9C-4064-9C65-03F4822D0C20}"/>
                </a:ext>
              </a:extLst>
            </p:cNvPr>
            <p:cNvSpPr/>
            <p:nvPr/>
          </p:nvSpPr>
          <p:spPr>
            <a:xfrm>
              <a:off x="632371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96">
              <a:extLst>
                <a:ext uri="{FF2B5EF4-FFF2-40B4-BE49-F238E27FC236}">
                  <a16:creationId xmlns:a16="http://schemas.microsoft.com/office/drawing/2014/main" id="{D855B3BF-C349-4E07-882E-7AAC3C958AE0}"/>
                </a:ext>
              </a:extLst>
            </p:cNvPr>
            <p:cNvSpPr/>
            <p:nvPr/>
          </p:nvSpPr>
          <p:spPr>
            <a:xfrm>
              <a:off x="6914649" y="583099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5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97">
              <a:extLst>
                <a:ext uri="{FF2B5EF4-FFF2-40B4-BE49-F238E27FC236}">
                  <a16:creationId xmlns:a16="http://schemas.microsoft.com/office/drawing/2014/main" id="{E33A53CF-9DB0-44D7-9ECC-8D30225C94F2}"/>
                </a:ext>
              </a:extLst>
            </p:cNvPr>
            <p:cNvSpPr/>
            <p:nvPr/>
          </p:nvSpPr>
          <p:spPr>
            <a:xfrm>
              <a:off x="998999" y="6415574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8">
              <a:extLst>
                <a:ext uri="{FF2B5EF4-FFF2-40B4-BE49-F238E27FC236}">
                  <a16:creationId xmlns:a16="http://schemas.microsoft.com/office/drawing/2014/main" id="{283F5FFF-19DB-4B01-9EB3-D0F0F64D5361}"/>
                </a:ext>
              </a:extLst>
            </p:cNvPr>
            <p:cNvSpPr/>
            <p:nvPr/>
          </p:nvSpPr>
          <p:spPr>
            <a:xfrm>
              <a:off x="100534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9">
              <a:extLst>
                <a:ext uri="{FF2B5EF4-FFF2-40B4-BE49-F238E27FC236}">
                  <a16:creationId xmlns:a16="http://schemas.microsoft.com/office/drawing/2014/main" id="{90344445-2931-4459-893C-494537A43886}"/>
                </a:ext>
              </a:extLst>
            </p:cNvPr>
            <p:cNvSpPr/>
            <p:nvPr/>
          </p:nvSpPr>
          <p:spPr>
            <a:xfrm>
              <a:off x="1596279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00">
              <a:extLst>
                <a:ext uri="{FF2B5EF4-FFF2-40B4-BE49-F238E27FC236}">
                  <a16:creationId xmlns:a16="http://schemas.microsoft.com/office/drawing/2014/main" id="{3F56ADAB-FF3C-4F64-A1F5-7D15E24CDD84}"/>
                </a:ext>
              </a:extLst>
            </p:cNvPr>
            <p:cNvSpPr/>
            <p:nvPr/>
          </p:nvSpPr>
          <p:spPr>
            <a:xfrm>
              <a:off x="159627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01">
              <a:extLst>
                <a:ext uri="{FF2B5EF4-FFF2-40B4-BE49-F238E27FC236}">
                  <a16:creationId xmlns:a16="http://schemas.microsoft.com/office/drawing/2014/main" id="{652A07B9-D4BA-4783-BE40-F196B372CE86}"/>
                </a:ext>
              </a:extLst>
            </p:cNvPr>
            <p:cNvSpPr/>
            <p:nvPr/>
          </p:nvSpPr>
          <p:spPr>
            <a:xfrm>
              <a:off x="2187210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02">
              <a:extLst>
                <a:ext uri="{FF2B5EF4-FFF2-40B4-BE49-F238E27FC236}">
                  <a16:creationId xmlns:a16="http://schemas.microsoft.com/office/drawing/2014/main" id="{E7335564-5859-4002-B79C-86A27ADC3375}"/>
                </a:ext>
              </a:extLst>
            </p:cNvPr>
            <p:cNvSpPr/>
            <p:nvPr/>
          </p:nvSpPr>
          <p:spPr>
            <a:xfrm>
              <a:off x="2187210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03">
              <a:extLst>
                <a:ext uri="{FF2B5EF4-FFF2-40B4-BE49-F238E27FC236}">
                  <a16:creationId xmlns:a16="http://schemas.microsoft.com/office/drawing/2014/main" id="{49033835-F2A9-436F-BA8B-39C714688074}"/>
                </a:ext>
              </a:extLst>
            </p:cNvPr>
            <p:cNvSpPr/>
            <p:nvPr/>
          </p:nvSpPr>
          <p:spPr>
            <a:xfrm>
              <a:off x="2778140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04">
              <a:extLst>
                <a:ext uri="{FF2B5EF4-FFF2-40B4-BE49-F238E27FC236}">
                  <a16:creationId xmlns:a16="http://schemas.microsoft.com/office/drawing/2014/main" id="{98B2357D-1760-4EC0-83CF-5770C640EF1E}"/>
                </a:ext>
              </a:extLst>
            </p:cNvPr>
            <p:cNvSpPr/>
            <p:nvPr/>
          </p:nvSpPr>
          <p:spPr>
            <a:xfrm>
              <a:off x="2778140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05">
              <a:extLst>
                <a:ext uri="{FF2B5EF4-FFF2-40B4-BE49-F238E27FC236}">
                  <a16:creationId xmlns:a16="http://schemas.microsoft.com/office/drawing/2014/main" id="{4399F841-292C-4DC4-9AC3-DAE42EDDC4E6}"/>
                </a:ext>
              </a:extLst>
            </p:cNvPr>
            <p:cNvSpPr/>
            <p:nvPr/>
          </p:nvSpPr>
          <p:spPr>
            <a:xfrm>
              <a:off x="3369069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06">
              <a:extLst>
                <a:ext uri="{FF2B5EF4-FFF2-40B4-BE49-F238E27FC236}">
                  <a16:creationId xmlns:a16="http://schemas.microsoft.com/office/drawing/2014/main" id="{3569822F-5421-449E-B81C-3C5B5B095E8E}"/>
                </a:ext>
              </a:extLst>
            </p:cNvPr>
            <p:cNvSpPr/>
            <p:nvPr/>
          </p:nvSpPr>
          <p:spPr>
            <a:xfrm>
              <a:off x="336906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07">
              <a:extLst>
                <a:ext uri="{FF2B5EF4-FFF2-40B4-BE49-F238E27FC236}">
                  <a16:creationId xmlns:a16="http://schemas.microsoft.com/office/drawing/2014/main" id="{C619468F-439A-4E61-97D1-307A65AF0B63}"/>
                </a:ext>
              </a:extLst>
            </p:cNvPr>
            <p:cNvSpPr/>
            <p:nvPr/>
          </p:nvSpPr>
          <p:spPr>
            <a:xfrm>
              <a:off x="3959999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8">
              <a:extLst>
                <a:ext uri="{FF2B5EF4-FFF2-40B4-BE49-F238E27FC236}">
                  <a16:creationId xmlns:a16="http://schemas.microsoft.com/office/drawing/2014/main" id="{A571B582-2A2F-448B-993E-260DBB46A471}"/>
                </a:ext>
              </a:extLst>
            </p:cNvPr>
            <p:cNvSpPr/>
            <p:nvPr/>
          </p:nvSpPr>
          <p:spPr>
            <a:xfrm>
              <a:off x="395999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9">
              <a:extLst>
                <a:ext uri="{FF2B5EF4-FFF2-40B4-BE49-F238E27FC236}">
                  <a16:creationId xmlns:a16="http://schemas.microsoft.com/office/drawing/2014/main" id="{DB161670-5549-4E9E-A8FA-2BA0F8BD5BAC}"/>
                </a:ext>
              </a:extLst>
            </p:cNvPr>
            <p:cNvSpPr/>
            <p:nvPr/>
          </p:nvSpPr>
          <p:spPr>
            <a:xfrm>
              <a:off x="4550929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10">
              <a:extLst>
                <a:ext uri="{FF2B5EF4-FFF2-40B4-BE49-F238E27FC236}">
                  <a16:creationId xmlns:a16="http://schemas.microsoft.com/office/drawing/2014/main" id="{47ED0A1E-1EC6-41E0-A035-24974E9B57AB}"/>
                </a:ext>
              </a:extLst>
            </p:cNvPr>
            <p:cNvSpPr/>
            <p:nvPr/>
          </p:nvSpPr>
          <p:spPr>
            <a:xfrm>
              <a:off x="455092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11">
              <a:extLst>
                <a:ext uri="{FF2B5EF4-FFF2-40B4-BE49-F238E27FC236}">
                  <a16:creationId xmlns:a16="http://schemas.microsoft.com/office/drawing/2014/main" id="{B4103146-AE4D-4E18-9049-509D2E59C541}"/>
                </a:ext>
              </a:extLst>
            </p:cNvPr>
            <p:cNvSpPr/>
            <p:nvPr/>
          </p:nvSpPr>
          <p:spPr>
            <a:xfrm>
              <a:off x="5141858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12">
              <a:extLst>
                <a:ext uri="{FF2B5EF4-FFF2-40B4-BE49-F238E27FC236}">
                  <a16:creationId xmlns:a16="http://schemas.microsoft.com/office/drawing/2014/main" id="{373DABAA-9D3E-47BA-9CCD-623E5E9AA0E7}"/>
                </a:ext>
              </a:extLst>
            </p:cNvPr>
            <p:cNvSpPr/>
            <p:nvPr/>
          </p:nvSpPr>
          <p:spPr>
            <a:xfrm>
              <a:off x="5141858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13">
              <a:extLst>
                <a:ext uri="{FF2B5EF4-FFF2-40B4-BE49-F238E27FC236}">
                  <a16:creationId xmlns:a16="http://schemas.microsoft.com/office/drawing/2014/main" id="{D975DF37-41A1-4CA0-BEE6-90868D753173}"/>
                </a:ext>
              </a:extLst>
            </p:cNvPr>
            <p:cNvSpPr/>
            <p:nvPr/>
          </p:nvSpPr>
          <p:spPr>
            <a:xfrm>
              <a:off x="5732789" y="641557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14">
              <a:extLst>
                <a:ext uri="{FF2B5EF4-FFF2-40B4-BE49-F238E27FC236}">
                  <a16:creationId xmlns:a16="http://schemas.microsoft.com/office/drawing/2014/main" id="{D5287D5F-9160-48E0-9EA4-D9EB9EE2675E}"/>
                </a:ext>
              </a:extLst>
            </p:cNvPr>
            <p:cNvSpPr/>
            <p:nvPr/>
          </p:nvSpPr>
          <p:spPr>
            <a:xfrm>
              <a:off x="573278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15">
              <a:extLst>
                <a:ext uri="{FF2B5EF4-FFF2-40B4-BE49-F238E27FC236}">
                  <a16:creationId xmlns:a16="http://schemas.microsoft.com/office/drawing/2014/main" id="{FD9FF514-6CC6-4D18-ACC2-B8144B7643BC}"/>
                </a:ext>
              </a:extLst>
            </p:cNvPr>
            <p:cNvSpPr/>
            <p:nvPr/>
          </p:nvSpPr>
          <p:spPr>
            <a:xfrm>
              <a:off x="6323719" y="6415574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16">
              <a:extLst>
                <a:ext uri="{FF2B5EF4-FFF2-40B4-BE49-F238E27FC236}">
                  <a16:creationId xmlns:a16="http://schemas.microsoft.com/office/drawing/2014/main" id="{7BB9EE2C-578C-4A1E-B245-E5BB57BC83D8}"/>
                </a:ext>
              </a:extLst>
            </p:cNvPr>
            <p:cNvSpPr/>
            <p:nvPr/>
          </p:nvSpPr>
          <p:spPr>
            <a:xfrm>
              <a:off x="632371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17">
              <a:extLst>
                <a:ext uri="{FF2B5EF4-FFF2-40B4-BE49-F238E27FC236}">
                  <a16:creationId xmlns:a16="http://schemas.microsoft.com/office/drawing/2014/main" id="{32AC68F1-38F6-4958-9CB2-038C1C5ED168}"/>
                </a:ext>
              </a:extLst>
            </p:cNvPr>
            <p:cNvSpPr/>
            <p:nvPr/>
          </p:nvSpPr>
          <p:spPr>
            <a:xfrm>
              <a:off x="6914649" y="642192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18">
              <a:extLst>
                <a:ext uri="{FF2B5EF4-FFF2-40B4-BE49-F238E27FC236}">
                  <a16:creationId xmlns:a16="http://schemas.microsoft.com/office/drawing/2014/main" id="{15C2189B-19BE-4675-924F-57C421871823}"/>
                </a:ext>
              </a:extLst>
            </p:cNvPr>
            <p:cNvSpPr/>
            <p:nvPr/>
          </p:nvSpPr>
          <p:spPr>
            <a:xfrm>
              <a:off x="998999" y="700650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19">
              <a:extLst>
                <a:ext uri="{FF2B5EF4-FFF2-40B4-BE49-F238E27FC236}">
                  <a16:creationId xmlns:a16="http://schemas.microsoft.com/office/drawing/2014/main" id="{0CE8C13E-2D4E-46B0-B2FE-6BBA656A9D35}"/>
                </a:ext>
              </a:extLst>
            </p:cNvPr>
            <p:cNvSpPr/>
            <p:nvPr/>
          </p:nvSpPr>
          <p:spPr>
            <a:xfrm>
              <a:off x="100534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20">
              <a:extLst>
                <a:ext uri="{FF2B5EF4-FFF2-40B4-BE49-F238E27FC236}">
                  <a16:creationId xmlns:a16="http://schemas.microsoft.com/office/drawing/2014/main" id="{48BBB03B-2039-4673-94D8-98BCB302F69A}"/>
                </a:ext>
              </a:extLst>
            </p:cNvPr>
            <p:cNvSpPr/>
            <p:nvPr/>
          </p:nvSpPr>
          <p:spPr>
            <a:xfrm>
              <a:off x="1596279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21">
              <a:extLst>
                <a:ext uri="{FF2B5EF4-FFF2-40B4-BE49-F238E27FC236}">
                  <a16:creationId xmlns:a16="http://schemas.microsoft.com/office/drawing/2014/main" id="{DB4056B4-B93A-4693-8896-E5B238491242}"/>
                </a:ext>
              </a:extLst>
            </p:cNvPr>
            <p:cNvSpPr/>
            <p:nvPr/>
          </p:nvSpPr>
          <p:spPr>
            <a:xfrm>
              <a:off x="159627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22">
              <a:extLst>
                <a:ext uri="{FF2B5EF4-FFF2-40B4-BE49-F238E27FC236}">
                  <a16:creationId xmlns:a16="http://schemas.microsoft.com/office/drawing/2014/main" id="{19D2D51A-421C-4F9D-BACB-312306F1ED99}"/>
                </a:ext>
              </a:extLst>
            </p:cNvPr>
            <p:cNvSpPr/>
            <p:nvPr/>
          </p:nvSpPr>
          <p:spPr>
            <a:xfrm>
              <a:off x="2187210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23">
              <a:extLst>
                <a:ext uri="{FF2B5EF4-FFF2-40B4-BE49-F238E27FC236}">
                  <a16:creationId xmlns:a16="http://schemas.microsoft.com/office/drawing/2014/main" id="{583343AD-8DDB-43E0-80CE-262AA663A333}"/>
                </a:ext>
              </a:extLst>
            </p:cNvPr>
            <p:cNvSpPr/>
            <p:nvPr/>
          </p:nvSpPr>
          <p:spPr>
            <a:xfrm>
              <a:off x="2187210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24">
              <a:extLst>
                <a:ext uri="{FF2B5EF4-FFF2-40B4-BE49-F238E27FC236}">
                  <a16:creationId xmlns:a16="http://schemas.microsoft.com/office/drawing/2014/main" id="{E022BF7C-CBF6-4004-B310-2EC1AB9017D5}"/>
                </a:ext>
              </a:extLst>
            </p:cNvPr>
            <p:cNvSpPr/>
            <p:nvPr/>
          </p:nvSpPr>
          <p:spPr>
            <a:xfrm>
              <a:off x="2778140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25">
              <a:extLst>
                <a:ext uri="{FF2B5EF4-FFF2-40B4-BE49-F238E27FC236}">
                  <a16:creationId xmlns:a16="http://schemas.microsoft.com/office/drawing/2014/main" id="{33754EBF-B00B-4F86-8D77-E48D72699210}"/>
                </a:ext>
              </a:extLst>
            </p:cNvPr>
            <p:cNvSpPr/>
            <p:nvPr/>
          </p:nvSpPr>
          <p:spPr>
            <a:xfrm>
              <a:off x="2778140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26">
              <a:extLst>
                <a:ext uri="{FF2B5EF4-FFF2-40B4-BE49-F238E27FC236}">
                  <a16:creationId xmlns:a16="http://schemas.microsoft.com/office/drawing/2014/main" id="{0FEEAEF4-FFFF-4769-B077-1AB976C8C2EA}"/>
                </a:ext>
              </a:extLst>
            </p:cNvPr>
            <p:cNvSpPr/>
            <p:nvPr/>
          </p:nvSpPr>
          <p:spPr>
            <a:xfrm>
              <a:off x="3369069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27">
              <a:extLst>
                <a:ext uri="{FF2B5EF4-FFF2-40B4-BE49-F238E27FC236}">
                  <a16:creationId xmlns:a16="http://schemas.microsoft.com/office/drawing/2014/main" id="{4D3DB98F-FCEB-48B0-AC15-EA9383655145}"/>
                </a:ext>
              </a:extLst>
            </p:cNvPr>
            <p:cNvSpPr/>
            <p:nvPr/>
          </p:nvSpPr>
          <p:spPr>
            <a:xfrm>
              <a:off x="336906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28">
              <a:extLst>
                <a:ext uri="{FF2B5EF4-FFF2-40B4-BE49-F238E27FC236}">
                  <a16:creationId xmlns:a16="http://schemas.microsoft.com/office/drawing/2014/main" id="{FC93FF16-5E0C-4115-93A1-DEAB25F19E33}"/>
                </a:ext>
              </a:extLst>
            </p:cNvPr>
            <p:cNvSpPr/>
            <p:nvPr/>
          </p:nvSpPr>
          <p:spPr>
            <a:xfrm>
              <a:off x="3959999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9">
              <a:extLst>
                <a:ext uri="{FF2B5EF4-FFF2-40B4-BE49-F238E27FC236}">
                  <a16:creationId xmlns:a16="http://schemas.microsoft.com/office/drawing/2014/main" id="{D707D4B1-06D2-406E-9924-F329E0D3F2BA}"/>
                </a:ext>
              </a:extLst>
            </p:cNvPr>
            <p:cNvSpPr/>
            <p:nvPr/>
          </p:nvSpPr>
          <p:spPr>
            <a:xfrm>
              <a:off x="395999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30">
              <a:extLst>
                <a:ext uri="{FF2B5EF4-FFF2-40B4-BE49-F238E27FC236}">
                  <a16:creationId xmlns:a16="http://schemas.microsoft.com/office/drawing/2014/main" id="{3CA122D6-D5A0-42B5-AF71-8146E6EB526F}"/>
                </a:ext>
              </a:extLst>
            </p:cNvPr>
            <p:cNvSpPr/>
            <p:nvPr/>
          </p:nvSpPr>
          <p:spPr>
            <a:xfrm>
              <a:off x="4550929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31">
              <a:extLst>
                <a:ext uri="{FF2B5EF4-FFF2-40B4-BE49-F238E27FC236}">
                  <a16:creationId xmlns:a16="http://schemas.microsoft.com/office/drawing/2014/main" id="{2E5A0CB7-BAF8-4B2A-9EFE-81692ACC9707}"/>
                </a:ext>
              </a:extLst>
            </p:cNvPr>
            <p:cNvSpPr/>
            <p:nvPr/>
          </p:nvSpPr>
          <p:spPr>
            <a:xfrm>
              <a:off x="455092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32">
              <a:extLst>
                <a:ext uri="{FF2B5EF4-FFF2-40B4-BE49-F238E27FC236}">
                  <a16:creationId xmlns:a16="http://schemas.microsoft.com/office/drawing/2014/main" id="{FD615F46-DECD-4032-9310-FF869C21B5E9}"/>
                </a:ext>
              </a:extLst>
            </p:cNvPr>
            <p:cNvSpPr/>
            <p:nvPr/>
          </p:nvSpPr>
          <p:spPr>
            <a:xfrm>
              <a:off x="5141858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33">
              <a:extLst>
                <a:ext uri="{FF2B5EF4-FFF2-40B4-BE49-F238E27FC236}">
                  <a16:creationId xmlns:a16="http://schemas.microsoft.com/office/drawing/2014/main" id="{1C924502-8684-4947-A992-BA17C058E2A4}"/>
                </a:ext>
              </a:extLst>
            </p:cNvPr>
            <p:cNvSpPr/>
            <p:nvPr/>
          </p:nvSpPr>
          <p:spPr>
            <a:xfrm>
              <a:off x="5141858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34">
              <a:extLst>
                <a:ext uri="{FF2B5EF4-FFF2-40B4-BE49-F238E27FC236}">
                  <a16:creationId xmlns:a16="http://schemas.microsoft.com/office/drawing/2014/main" id="{FA6B4E99-1962-42C3-B1D5-4E2DF85FA11C}"/>
                </a:ext>
              </a:extLst>
            </p:cNvPr>
            <p:cNvSpPr/>
            <p:nvPr/>
          </p:nvSpPr>
          <p:spPr>
            <a:xfrm>
              <a:off x="5732789" y="700650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35">
              <a:extLst>
                <a:ext uri="{FF2B5EF4-FFF2-40B4-BE49-F238E27FC236}">
                  <a16:creationId xmlns:a16="http://schemas.microsoft.com/office/drawing/2014/main" id="{81C04CB3-D7E9-408B-9B62-FFD74247CF9B}"/>
                </a:ext>
              </a:extLst>
            </p:cNvPr>
            <p:cNvSpPr/>
            <p:nvPr/>
          </p:nvSpPr>
          <p:spPr>
            <a:xfrm>
              <a:off x="573278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36">
              <a:extLst>
                <a:ext uri="{FF2B5EF4-FFF2-40B4-BE49-F238E27FC236}">
                  <a16:creationId xmlns:a16="http://schemas.microsoft.com/office/drawing/2014/main" id="{EBA8D4E3-038C-4E4F-9476-D50656E997F7}"/>
                </a:ext>
              </a:extLst>
            </p:cNvPr>
            <p:cNvSpPr/>
            <p:nvPr/>
          </p:nvSpPr>
          <p:spPr>
            <a:xfrm>
              <a:off x="6323719" y="700650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37">
              <a:extLst>
                <a:ext uri="{FF2B5EF4-FFF2-40B4-BE49-F238E27FC236}">
                  <a16:creationId xmlns:a16="http://schemas.microsoft.com/office/drawing/2014/main" id="{1EE72AD3-E45A-4A58-8DAE-7A8D991277D2}"/>
                </a:ext>
              </a:extLst>
            </p:cNvPr>
            <p:cNvSpPr/>
            <p:nvPr/>
          </p:nvSpPr>
          <p:spPr>
            <a:xfrm>
              <a:off x="632371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38">
              <a:extLst>
                <a:ext uri="{FF2B5EF4-FFF2-40B4-BE49-F238E27FC236}">
                  <a16:creationId xmlns:a16="http://schemas.microsoft.com/office/drawing/2014/main" id="{0085D76A-C10E-4C0D-9586-4335123662F0}"/>
                </a:ext>
              </a:extLst>
            </p:cNvPr>
            <p:cNvSpPr/>
            <p:nvPr/>
          </p:nvSpPr>
          <p:spPr>
            <a:xfrm>
              <a:off x="6914649" y="701285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39">
              <a:extLst>
                <a:ext uri="{FF2B5EF4-FFF2-40B4-BE49-F238E27FC236}">
                  <a16:creationId xmlns:a16="http://schemas.microsoft.com/office/drawing/2014/main" id="{826F260E-FE5F-46BB-8F7B-5E58EAA35753}"/>
                </a:ext>
              </a:extLst>
            </p:cNvPr>
            <p:cNvSpPr/>
            <p:nvPr/>
          </p:nvSpPr>
          <p:spPr>
            <a:xfrm>
              <a:off x="998999" y="759743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40">
              <a:extLst>
                <a:ext uri="{FF2B5EF4-FFF2-40B4-BE49-F238E27FC236}">
                  <a16:creationId xmlns:a16="http://schemas.microsoft.com/office/drawing/2014/main" id="{5FCA7250-CB77-439F-A8B2-94829023F65C}"/>
                </a:ext>
              </a:extLst>
            </p:cNvPr>
            <p:cNvSpPr/>
            <p:nvPr/>
          </p:nvSpPr>
          <p:spPr>
            <a:xfrm>
              <a:off x="100534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41">
              <a:extLst>
                <a:ext uri="{FF2B5EF4-FFF2-40B4-BE49-F238E27FC236}">
                  <a16:creationId xmlns:a16="http://schemas.microsoft.com/office/drawing/2014/main" id="{9655B4EA-644F-40DE-A3F0-B51053D901A0}"/>
                </a:ext>
              </a:extLst>
            </p:cNvPr>
            <p:cNvSpPr/>
            <p:nvPr/>
          </p:nvSpPr>
          <p:spPr>
            <a:xfrm>
              <a:off x="1596279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42">
              <a:extLst>
                <a:ext uri="{FF2B5EF4-FFF2-40B4-BE49-F238E27FC236}">
                  <a16:creationId xmlns:a16="http://schemas.microsoft.com/office/drawing/2014/main" id="{A08D5245-8E55-4C35-ACB8-4F5EFFB573F9}"/>
                </a:ext>
              </a:extLst>
            </p:cNvPr>
            <p:cNvSpPr/>
            <p:nvPr/>
          </p:nvSpPr>
          <p:spPr>
            <a:xfrm>
              <a:off x="159627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43">
              <a:extLst>
                <a:ext uri="{FF2B5EF4-FFF2-40B4-BE49-F238E27FC236}">
                  <a16:creationId xmlns:a16="http://schemas.microsoft.com/office/drawing/2014/main" id="{BBD50C77-5516-4102-ADAB-EC084BB53E35}"/>
                </a:ext>
              </a:extLst>
            </p:cNvPr>
            <p:cNvSpPr/>
            <p:nvPr/>
          </p:nvSpPr>
          <p:spPr>
            <a:xfrm>
              <a:off x="2187210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44">
              <a:extLst>
                <a:ext uri="{FF2B5EF4-FFF2-40B4-BE49-F238E27FC236}">
                  <a16:creationId xmlns:a16="http://schemas.microsoft.com/office/drawing/2014/main" id="{892C342B-B3F1-47A4-9A85-26F5596E3919}"/>
                </a:ext>
              </a:extLst>
            </p:cNvPr>
            <p:cNvSpPr/>
            <p:nvPr/>
          </p:nvSpPr>
          <p:spPr>
            <a:xfrm>
              <a:off x="2187210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45">
              <a:extLst>
                <a:ext uri="{FF2B5EF4-FFF2-40B4-BE49-F238E27FC236}">
                  <a16:creationId xmlns:a16="http://schemas.microsoft.com/office/drawing/2014/main" id="{0039A437-5BCC-40B8-87BA-B02908FFA3B0}"/>
                </a:ext>
              </a:extLst>
            </p:cNvPr>
            <p:cNvSpPr/>
            <p:nvPr/>
          </p:nvSpPr>
          <p:spPr>
            <a:xfrm>
              <a:off x="2778140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46">
              <a:extLst>
                <a:ext uri="{FF2B5EF4-FFF2-40B4-BE49-F238E27FC236}">
                  <a16:creationId xmlns:a16="http://schemas.microsoft.com/office/drawing/2014/main" id="{A550E697-936C-435F-ACFC-D631D5E4F548}"/>
                </a:ext>
              </a:extLst>
            </p:cNvPr>
            <p:cNvSpPr/>
            <p:nvPr/>
          </p:nvSpPr>
          <p:spPr>
            <a:xfrm>
              <a:off x="2778140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47">
              <a:extLst>
                <a:ext uri="{FF2B5EF4-FFF2-40B4-BE49-F238E27FC236}">
                  <a16:creationId xmlns:a16="http://schemas.microsoft.com/office/drawing/2014/main" id="{86B4C845-99F8-4B2E-A5CC-B878254CE7CB}"/>
                </a:ext>
              </a:extLst>
            </p:cNvPr>
            <p:cNvSpPr/>
            <p:nvPr/>
          </p:nvSpPr>
          <p:spPr>
            <a:xfrm>
              <a:off x="3369069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48">
              <a:extLst>
                <a:ext uri="{FF2B5EF4-FFF2-40B4-BE49-F238E27FC236}">
                  <a16:creationId xmlns:a16="http://schemas.microsoft.com/office/drawing/2014/main" id="{48D607FD-C0B3-4AD8-9433-737B3E8D88FA}"/>
                </a:ext>
              </a:extLst>
            </p:cNvPr>
            <p:cNvSpPr/>
            <p:nvPr/>
          </p:nvSpPr>
          <p:spPr>
            <a:xfrm>
              <a:off x="336906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49">
              <a:extLst>
                <a:ext uri="{FF2B5EF4-FFF2-40B4-BE49-F238E27FC236}">
                  <a16:creationId xmlns:a16="http://schemas.microsoft.com/office/drawing/2014/main" id="{EDDCA514-5DD1-4EE9-ADC4-72643C5F4921}"/>
                </a:ext>
              </a:extLst>
            </p:cNvPr>
            <p:cNvSpPr/>
            <p:nvPr/>
          </p:nvSpPr>
          <p:spPr>
            <a:xfrm>
              <a:off x="3959999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50">
              <a:extLst>
                <a:ext uri="{FF2B5EF4-FFF2-40B4-BE49-F238E27FC236}">
                  <a16:creationId xmlns:a16="http://schemas.microsoft.com/office/drawing/2014/main" id="{69DFDC3F-C2B8-45B4-8271-DC3127546268}"/>
                </a:ext>
              </a:extLst>
            </p:cNvPr>
            <p:cNvSpPr/>
            <p:nvPr/>
          </p:nvSpPr>
          <p:spPr>
            <a:xfrm>
              <a:off x="395999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51">
              <a:extLst>
                <a:ext uri="{FF2B5EF4-FFF2-40B4-BE49-F238E27FC236}">
                  <a16:creationId xmlns:a16="http://schemas.microsoft.com/office/drawing/2014/main" id="{93CB0D2C-4792-4731-AD36-5741ADF79054}"/>
                </a:ext>
              </a:extLst>
            </p:cNvPr>
            <p:cNvSpPr/>
            <p:nvPr/>
          </p:nvSpPr>
          <p:spPr>
            <a:xfrm>
              <a:off x="4550929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52">
              <a:extLst>
                <a:ext uri="{FF2B5EF4-FFF2-40B4-BE49-F238E27FC236}">
                  <a16:creationId xmlns:a16="http://schemas.microsoft.com/office/drawing/2014/main" id="{372D356B-D6D4-435C-B739-2391661AD799}"/>
                </a:ext>
              </a:extLst>
            </p:cNvPr>
            <p:cNvSpPr/>
            <p:nvPr/>
          </p:nvSpPr>
          <p:spPr>
            <a:xfrm>
              <a:off x="455092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53">
              <a:extLst>
                <a:ext uri="{FF2B5EF4-FFF2-40B4-BE49-F238E27FC236}">
                  <a16:creationId xmlns:a16="http://schemas.microsoft.com/office/drawing/2014/main" id="{FAB8188B-FE85-40C8-9E4C-5D886428E509}"/>
                </a:ext>
              </a:extLst>
            </p:cNvPr>
            <p:cNvSpPr/>
            <p:nvPr/>
          </p:nvSpPr>
          <p:spPr>
            <a:xfrm>
              <a:off x="5141858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54">
              <a:extLst>
                <a:ext uri="{FF2B5EF4-FFF2-40B4-BE49-F238E27FC236}">
                  <a16:creationId xmlns:a16="http://schemas.microsoft.com/office/drawing/2014/main" id="{916FDC75-29C1-4CD9-9053-938DCFE58ED9}"/>
                </a:ext>
              </a:extLst>
            </p:cNvPr>
            <p:cNvSpPr/>
            <p:nvPr/>
          </p:nvSpPr>
          <p:spPr>
            <a:xfrm>
              <a:off x="5141858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55">
              <a:extLst>
                <a:ext uri="{FF2B5EF4-FFF2-40B4-BE49-F238E27FC236}">
                  <a16:creationId xmlns:a16="http://schemas.microsoft.com/office/drawing/2014/main" id="{20934EB9-20FD-4716-923A-FCE6DEE4BD85}"/>
                </a:ext>
              </a:extLst>
            </p:cNvPr>
            <p:cNvSpPr/>
            <p:nvPr/>
          </p:nvSpPr>
          <p:spPr>
            <a:xfrm>
              <a:off x="5732789" y="759743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56">
              <a:extLst>
                <a:ext uri="{FF2B5EF4-FFF2-40B4-BE49-F238E27FC236}">
                  <a16:creationId xmlns:a16="http://schemas.microsoft.com/office/drawing/2014/main" id="{07B90EBC-FB71-4A62-83D6-47793161B940}"/>
                </a:ext>
              </a:extLst>
            </p:cNvPr>
            <p:cNvSpPr/>
            <p:nvPr/>
          </p:nvSpPr>
          <p:spPr>
            <a:xfrm>
              <a:off x="573278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57">
              <a:extLst>
                <a:ext uri="{FF2B5EF4-FFF2-40B4-BE49-F238E27FC236}">
                  <a16:creationId xmlns:a16="http://schemas.microsoft.com/office/drawing/2014/main" id="{C0619B84-67FA-4F53-8883-9CCE3D05D509}"/>
                </a:ext>
              </a:extLst>
            </p:cNvPr>
            <p:cNvSpPr/>
            <p:nvPr/>
          </p:nvSpPr>
          <p:spPr>
            <a:xfrm>
              <a:off x="6323719" y="759743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58">
              <a:extLst>
                <a:ext uri="{FF2B5EF4-FFF2-40B4-BE49-F238E27FC236}">
                  <a16:creationId xmlns:a16="http://schemas.microsoft.com/office/drawing/2014/main" id="{A2428EB9-301C-422D-82FF-09D3A881C92F}"/>
                </a:ext>
              </a:extLst>
            </p:cNvPr>
            <p:cNvSpPr/>
            <p:nvPr/>
          </p:nvSpPr>
          <p:spPr>
            <a:xfrm>
              <a:off x="632371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59">
              <a:extLst>
                <a:ext uri="{FF2B5EF4-FFF2-40B4-BE49-F238E27FC236}">
                  <a16:creationId xmlns:a16="http://schemas.microsoft.com/office/drawing/2014/main" id="{3437D80E-623C-41DB-ADAF-7E10CF4EE61D}"/>
                </a:ext>
              </a:extLst>
            </p:cNvPr>
            <p:cNvSpPr/>
            <p:nvPr/>
          </p:nvSpPr>
          <p:spPr>
            <a:xfrm>
              <a:off x="6914649" y="760378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60">
              <a:extLst>
                <a:ext uri="{FF2B5EF4-FFF2-40B4-BE49-F238E27FC236}">
                  <a16:creationId xmlns:a16="http://schemas.microsoft.com/office/drawing/2014/main" id="{AE16E149-C9C5-47C0-88C9-2404F47C0935}"/>
                </a:ext>
              </a:extLst>
            </p:cNvPr>
            <p:cNvSpPr/>
            <p:nvPr/>
          </p:nvSpPr>
          <p:spPr>
            <a:xfrm>
              <a:off x="998999" y="818836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61">
              <a:extLst>
                <a:ext uri="{FF2B5EF4-FFF2-40B4-BE49-F238E27FC236}">
                  <a16:creationId xmlns:a16="http://schemas.microsoft.com/office/drawing/2014/main" id="{062B3BE1-41E6-415F-9FBD-552640999AA3}"/>
                </a:ext>
              </a:extLst>
            </p:cNvPr>
            <p:cNvSpPr/>
            <p:nvPr/>
          </p:nvSpPr>
          <p:spPr>
            <a:xfrm>
              <a:off x="100534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62">
              <a:extLst>
                <a:ext uri="{FF2B5EF4-FFF2-40B4-BE49-F238E27FC236}">
                  <a16:creationId xmlns:a16="http://schemas.microsoft.com/office/drawing/2014/main" id="{5A4A04D1-8958-4E98-BFD4-C1FCD71970AB}"/>
                </a:ext>
              </a:extLst>
            </p:cNvPr>
            <p:cNvSpPr/>
            <p:nvPr/>
          </p:nvSpPr>
          <p:spPr>
            <a:xfrm>
              <a:off x="1596279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63">
              <a:extLst>
                <a:ext uri="{FF2B5EF4-FFF2-40B4-BE49-F238E27FC236}">
                  <a16:creationId xmlns:a16="http://schemas.microsoft.com/office/drawing/2014/main" id="{37A97EFA-33C4-4A37-B235-B360EF8153AF}"/>
                </a:ext>
              </a:extLst>
            </p:cNvPr>
            <p:cNvSpPr/>
            <p:nvPr/>
          </p:nvSpPr>
          <p:spPr>
            <a:xfrm>
              <a:off x="159627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64">
              <a:extLst>
                <a:ext uri="{FF2B5EF4-FFF2-40B4-BE49-F238E27FC236}">
                  <a16:creationId xmlns:a16="http://schemas.microsoft.com/office/drawing/2014/main" id="{5F201F0A-2847-4108-AE38-81882BD988BB}"/>
                </a:ext>
              </a:extLst>
            </p:cNvPr>
            <p:cNvSpPr/>
            <p:nvPr/>
          </p:nvSpPr>
          <p:spPr>
            <a:xfrm>
              <a:off x="2187210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65">
              <a:extLst>
                <a:ext uri="{FF2B5EF4-FFF2-40B4-BE49-F238E27FC236}">
                  <a16:creationId xmlns:a16="http://schemas.microsoft.com/office/drawing/2014/main" id="{5089B2E9-7DB6-4E7E-90EC-B14459B59A0F}"/>
                </a:ext>
              </a:extLst>
            </p:cNvPr>
            <p:cNvSpPr/>
            <p:nvPr/>
          </p:nvSpPr>
          <p:spPr>
            <a:xfrm>
              <a:off x="2187210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66">
              <a:extLst>
                <a:ext uri="{FF2B5EF4-FFF2-40B4-BE49-F238E27FC236}">
                  <a16:creationId xmlns:a16="http://schemas.microsoft.com/office/drawing/2014/main" id="{9D2FFC1B-A3A4-450C-837A-2AFD5D4969E6}"/>
                </a:ext>
              </a:extLst>
            </p:cNvPr>
            <p:cNvSpPr/>
            <p:nvPr/>
          </p:nvSpPr>
          <p:spPr>
            <a:xfrm>
              <a:off x="2778140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7">
              <a:extLst>
                <a:ext uri="{FF2B5EF4-FFF2-40B4-BE49-F238E27FC236}">
                  <a16:creationId xmlns:a16="http://schemas.microsoft.com/office/drawing/2014/main" id="{6046DF67-C0F2-48C0-AE5A-113E28436E4E}"/>
                </a:ext>
              </a:extLst>
            </p:cNvPr>
            <p:cNvSpPr/>
            <p:nvPr/>
          </p:nvSpPr>
          <p:spPr>
            <a:xfrm>
              <a:off x="2778140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68">
              <a:extLst>
                <a:ext uri="{FF2B5EF4-FFF2-40B4-BE49-F238E27FC236}">
                  <a16:creationId xmlns:a16="http://schemas.microsoft.com/office/drawing/2014/main" id="{2A995A49-572B-41E2-A54E-AD7A334AFAAD}"/>
                </a:ext>
              </a:extLst>
            </p:cNvPr>
            <p:cNvSpPr/>
            <p:nvPr/>
          </p:nvSpPr>
          <p:spPr>
            <a:xfrm>
              <a:off x="3369069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69">
              <a:extLst>
                <a:ext uri="{FF2B5EF4-FFF2-40B4-BE49-F238E27FC236}">
                  <a16:creationId xmlns:a16="http://schemas.microsoft.com/office/drawing/2014/main" id="{40B7615A-82D2-48CD-B1C4-55606EB5C75E}"/>
                </a:ext>
              </a:extLst>
            </p:cNvPr>
            <p:cNvSpPr/>
            <p:nvPr/>
          </p:nvSpPr>
          <p:spPr>
            <a:xfrm>
              <a:off x="336906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70">
              <a:extLst>
                <a:ext uri="{FF2B5EF4-FFF2-40B4-BE49-F238E27FC236}">
                  <a16:creationId xmlns:a16="http://schemas.microsoft.com/office/drawing/2014/main" id="{1789CFD7-6C00-4F61-AF4E-6A62BCFBF057}"/>
                </a:ext>
              </a:extLst>
            </p:cNvPr>
            <p:cNvSpPr/>
            <p:nvPr/>
          </p:nvSpPr>
          <p:spPr>
            <a:xfrm>
              <a:off x="3959999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71">
              <a:extLst>
                <a:ext uri="{FF2B5EF4-FFF2-40B4-BE49-F238E27FC236}">
                  <a16:creationId xmlns:a16="http://schemas.microsoft.com/office/drawing/2014/main" id="{877FD788-ACE2-4C98-A8C1-C84633E66ED7}"/>
                </a:ext>
              </a:extLst>
            </p:cNvPr>
            <p:cNvSpPr/>
            <p:nvPr/>
          </p:nvSpPr>
          <p:spPr>
            <a:xfrm>
              <a:off x="395999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72">
              <a:extLst>
                <a:ext uri="{FF2B5EF4-FFF2-40B4-BE49-F238E27FC236}">
                  <a16:creationId xmlns:a16="http://schemas.microsoft.com/office/drawing/2014/main" id="{2075C042-E707-42B6-845A-BA97DB1052DF}"/>
                </a:ext>
              </a:extLst>
            </p:cNvPr>
            <p:cNvSpPr/>
            <p:nvPr/>
          </p:nvSpPr>
          <p:spPr>
            <a:xfrm>
              <a:off x="4550929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73">
              <a:extLst>
                <a:ext uri="{FF2B5EF4-FFF2-40B4-BE49-F238E27FC236}">
                  <a16:creationId xmlns:a16="http://schemas.microsoft.com/office/drawing/2014/main" id="{850008F1-7FAD-4F84-AA57-0A57B12274DB}"/>
                </a:ext>
              </a:extLst>
            </p:cNvPr>
            <p:cNvSpPr/>
            <p:nvPr/>
          </p:nvSpPr>
          <p:spPr>
            <a:xfrm>
              <a:off x="455092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74">
              <a:extLst>
                <a:ext uri="{FF2B5EF4-FFF2-40B4-BE49-F238E27FC236}">
                  <a16:creationId xmlns:a16="http://schemas.microsoft.com/office/drawing/2014/main" id="{C8182847-20DC-4791-AD46-B8272A5BB3CF}"/>
                </a:ext>
              </a:extLst>
            </p:cNvPr>
            <p:cNvSpPr/>
            <p:nvPr/>
          </p:nvSpPr>
          <p:spPr>
            <a:xfrm>
              <a:off x="5141858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75">
              <a:extLst>
                <a:ext uri="{FF2B5EF4-FFF2-40B4-BE49-F238E27FC236}">
                  <a16:creationId xmlns:a16="http://schemas.microsoft.com/office/drawing/2014/main" id="{F121FAC7-B9E1-469A-81F1-06EB4F80440A}"/>
                </a:ext>
              </a:extLst>
            </p:cNvPr>
            <p:cNvSpPr/>
            <p:nvPr/>
          </p:nvSpPr>
          <p:spPr>
            <a:xfrm>
              <a:off x="5141858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76">
              <a:extLst>
                <a:ext uri="{FF2B5EF4-FFF2-40B4-BE49-F238E27FC236}">
                  <a16:creationId xmlns:a16="http://schemas.microsoft.com/office/drawing/2014/main" id="{65B6CDD9-2BDD-4FC0-96EB-5D444685FF34}"/>
                </a:ext>
              </a:extLst>
            </p:cNvPr>
            <p:cNvSpPr/>
            <p:nvPr/>
          </p:nvSpPr>
          <p:spPr>
            <a:xfrm>
              <a:off x="5732789" y="81883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77">
              <a:extLst>
                <a:ext uri="{FF2B5EF4-FFF2-40B4-BE49-F238E27FC236}">
                  <a16:creationId xmlns:a16="http://schemas.microsoft.com/office/drawing/2014/main" id="{0686E37C-C0E9-47DB-9FE7-5F4B8677BB0F}"/>
                </a:ext>
              </a:extLst>
            </p:cNvPr>
            <p:cNvSpPr/>
            <p:nvPr/>
          </p:nvSpPr>
          <p:spPr>
            <a:xfrm>
              <a:off x="573278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78">
              <a:extLst>
                <a:ext uri="{FF2B5EF4-FFF2-40B4-BE49-F238E27FC236}">
                  <a16:creationId xmlns:a16="http://schemas.microsoft.com/office/drawing/2014/main" id="{1006DF73-9F7D-4F2C-89B6-D4DE39ACF5FD}"/>
                </a:ext>
              </a:extLst>
            </p:cNvPr>
            <p:cNvSpPr/>
            <p:nvPr/>
          </p:nvSpPr>
          <p:spPr>
            <a:xfrm>
              <a:off x="6323719" y="818836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79">
              <a:extLst>
                <a:ext uri="{FF2B5EF4-FFF2-40B4-BE49-F238E27FC236}">
                  <a16:creationId xmlns:a16="http://schemas.microsoft.com/office/drawing/2014/main" id="{CAF37195-3801-4DBB-926E-B66BB1D696FC}"/>
                </a:ext>
              </a:extLst>
            </p:cNvPr>
            <p:cNvSpPr/>
            <p:nvPr/>
          </p:nvSpPr>
          <p:spPr>
            <a:xfrm>
              <a:off x="632371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80">
              <a:extLst>
                <a:ext uri="{FF2B5EF4-FFF2-40B4-BE49-F238E27FC236}">
                  <a16:creationId xmlns:a16="http://schemas.microsoft.com/office/drawing/2014/main" id="{9CE54FFB-5868-4D54-AA0E-BCB90F3C119F}"/>
                </a:ext>
              </a:extLst>
            </p:cNvPr>
            <p:cNvSpPr/>
            <p:nvPr/>
          </p:nvSpPr>
          <p:spPr>
            <a:xfrm>
              <a:off x="6914649" y="819471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81">
              <a:extLst>
                <a:ext uri="{FF2B5EF4-FFF2-40B4-BE49-F238E27FC236}">
                  <a16:creationId xmlns:a16="http://schemas.microsoft.com/office/drawing/2014/main" id="{FC1F67E5-E4C6-4D8F-9E64-CF679A053903}"/>
                </a:ext>
              </a:extLst>
            </p:cNvPr>
            <p:cNvSpPr/>
            <p:nvPr/>
          </p:nvSpPr>
          <p:spPr>
            <a:xfrm>
              <a:off x="998999" y="877929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82">
              <a:extLst>
                <a:ext uri="{FF2B5EF4-FFF2-40B4-BE49-F238E27FC236}">
                  <a16:creationId xmlns:a16="http://schemas.microsoft.com/office/drawing/2014/main" id="{4E79F203-FC56-46CC-B349-B9F5F96BB217}"/>
                </a:ext>
              </a:extLst>
            </p:cNvPr>
            <p:cNvSpPr/>
            <p:nvPr/>
          </p:nvSpPr>
          <p:spPr>
            <a:xfrm>
              <a:off x="100534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83">
              <a:extLst>
                <a:ext uri="{FF2B5EF4-FFF2-40B4-BE49-F238E27FC236}">
                  <a16:creationId xmlns:a16="http://schemas.microsoft.com/office/drawing/2014/main" id="{60EB3952-1AE0-42DA-A98A-A624C292D770}"/>
                </a:ext>
              </a:extLst>
            </p:cNvPr>
            <p:cNvSpPr/>
            <p:nvPr/>
          </p:nvSpPr>
          <p:spPr>
            <a:xfrm>
              <a:off x="1596279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84">
              <a:extLst>
                <a:ext uri="{FF2B5EF4-FFF2-40B4-BE49-F238E27FC236}">
                  <a16:creationId xmlns:a16="http://schemas.microsoft.com/office/drawing/2014/main" id="{7C42379B-1311-4EDC-BF2A-64B1E2789B5B}"/>
                </a:ext>
              </a:extLst>
            </p:cNvPr>
            <p:cNvSpPr/>
            <p:nvPr/>
          </p:nvSpPr>
          <p:spPr>
            <a:xfrm>
              <a:off x="159627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85">
              <a:extLst>
                <a:ext uri="{FF2B5EF4-FFF2-40B4-BE49-F238E27FC236}">
                  <a16:creationId xmlns:a16="http://schemas.microsoft.com/office/drawing/2014/main" id="{4EEB3A17-C5BF-484F-930B-E1FB8FB7B43D}"/>
                </a:ext>
              </a:extLst>
            </p:cNvPr>
            <p:cNvSpPr/>
            <p:nvPr/>
          </p:nvSpPr>
          <p:spPr>
            <a:xfrm>
              <a:off x="2187210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86">
              <a:extLst>
                <a:ext uri="{FF2B5EF4-FFF2-40B4-BE49-F238E27FC236}">
                  <a16:creationId xmlns:a16="http://schemas.microsoft.com/office/drawing/2014/main" id="{237EB921-F02E-4497-A319-A088E2D15506}"/>
                </a:ext>
              </a:extLst>
            </p:cNvPr>
            <p:cNvSpPr/>
            <p:nvPr/>
          </p:nvSpPr>
          <p:spPr>
            <a:xfrm>
              <a:off x="2187210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87">
              <a:extLst>
                <a:ext uri="{FF2B5EF4-FFF2-40B4-BE49-F238E27FC236}">
                  <a16:creationId xmlns:a16="http://schemas.microsoft.com/office/drawing/2014/main" id="{BACE3FF4-B4CB-4AB9-B19F-1B6BB325C2C6}"/>
                </a:ext>
              </a:extLst>
            </p:cNvPr>
            <p:cNvSpPr/>
            <p:nvPr/>
          </p:nvSpPr>
          <p:spPr>
            <a:xfrm>
              <a:off x="2778140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88">
              <a:extLst>
                <a:ext uri="{FF2B5EF4-FFF2-40B4-BE49-F238E27FC236}">
                  <a16:creationId xmlns:a16="http://schemas.microsoft.com/office/drawing/2014/main" id="{76E9ACAC-62BA-4A60-94C0-A0DD3440045C}"/>
                </a:ext>
              </a:extLst>
            </p:cNvPr>
            <p:cNvSpPr/>
            <p:nvPr/>
          </p:nvSpPr>
          <p:spPr>
            <a:xfrm>
              <a:off x="2778140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89">
              <a:extLst>
                <a:ext uri="{FF2B5EF4-FFF2-40B4-BE49-F238E27FC236}">
                  <a16:creationId xmlns:a16="http://schemas.microsoft.com/office/drawing/2014/main" id="{BD746505-6FFF-41FE-A792-5FF1C36CC659}"/>
                </a:ext>
              </a:extLst>
            </p:cNvPr>
            <p:cNvSpPr/>
            <p:nvPr/>
          </p:nvSpPr>
          <p:spPr>
            <a:xfrm>
              <a:off x="3369069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90">
              <a:extLst>
                <a:ext uri="{FF2B5EF4-FFF2-40B4-BE49-F238E27FC236}">
                  <a16:creationId xmlns:a16="http://schemas.microsoft.com/office/drawing/2014/main" id="{5A6B41E2-5B6C-4074-9756-2B83E3340773}"/>
                </a:ext>
              </a:extLst>
            </p:cNvPr>
            <p:cNvSpPr/>
            <p:nvPr/>
          </p:nvSpPr>
          <p:spPr>
            <a:xfrm>
              <a:off x="336906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91">
              <a:extLst>
                <a:ext uri="{FF2B5EF4-FFF2-40B4-BE49-F238E27FC236}">
                  <a16:creationId xmlns:a16="http://schemas.microsoft.com/office/drawing/2014/main" id="{E9C5E2ED-E4C5-42B9-B990-ABE248CC8A72}"/>
                </a:ext>
              </a:extLst>
            </p:cNvPr>
            <p:cNvSpPr/>
            <p:nvPr/>
          </p:nvSpPr>
          <p:spPr>
            <a:xfrm>
              <a:off x="3959999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92">
              <a:extLst>
                <a:ext uri="{FF2B5EF4-FFF2-40B4-BE49-F238E27FC236}">
                  <a16:creationId xmlns:a16="http://schemas.microsoft.com/office/drawing/2014/main" id="{8E187BDA-FC90-4F22-826B-1A16D59ED837}"/>
                </a:ext>
              </a:extLst>
            </p:cNvPr>
            <p:cNvSpPr/>
            <p:nvPr/>
          </p:nvSpPr>
          <p:spPr>
            <a:xfrm>
              <a:off x="395999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93">
              <a:extLst>
                <a:ext uri="{FF2B5EF4-FFF2-40B4-BE49-F238E27FC236}">
                  <a16:creationId xmlns:a16="http://schemas.microsoft.com/office/drawing/2014/main" id="{4DC7611E-5652-42B8-9BC3-56973097E632}"/>
                </a:ext>
              </a:extLst>
            </p:cNvPr>
            <p:cNvSpPr/>
            <p:nvPr/>
          </p:nvSpPr>
          <p:spPr>
            <a:xfrm>
              <a:off x="4550929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94">
              <a:extLst>
                <a:ext uri="{FF2B5EF4-FFF2-40B4-BE49-F238E27FC236}">
                  <a16:creationId xmlns:a16="http://schemas.microsoft.com/office/drawing/2014/main" id="{848E87A6-5484-4CCB-A182-EAA49E5C2F27}"/>
                </a:ext>
              </a:extLst>
            </p:cNvPr>
            <p:cNvSpPr/>
            <p:nvPr/>
          </p:nvSpPr>
          <p:spPr>
            <a:xfrm>
              <a:off x="455092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95">
              <a:extLst>
                <a:ext uri="{FF2B5EF4-FFF2-40B4-BE49-F238E27FC236}">
                  <a16:creationId xmlns:a16="http://schemas.microsoft.com/office/drawing/2014/main" id="{C1DEC9DA-811F-4361-9ED7-CD7969763143}"/>
                </a:ext>
              </a:extLst>
            </p:cNvPr>
            <p:cNvSpPr/>
            <p:nvPr/>
          </p:nvSpPr>
          <p:spPr>
            <a:xfrm>
              <a:off x="5141858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96">
              <a:extLst>
                <a:ext uri="{FF2B5EF4-FFF2-40B4-BE49-F238E27FC236}">
                  <a16:creationId xmlns:a16="http://schemas.microsoft.com/office/drawing/2014/main" id="{17DC8DF8-75C6-4318-BFBF-42AEE5D0083B}"/>
                </a:ext>
              </a:extLst>
            </p:cNvPr>
            <p:cNvSpPr/>
            <p:nvPr/>
          </p:nvSpPr>
          <p:spPr>
            <a:xfrm>
              <a:off x="5141858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97">
              <a:extLst>
                <a:ext uri="{FF2B5EF4-FFF2-40B4-BE49-F238E27FC236}">
                  <a16:creationId xmlns:a16="http://schemas.microsoft.com/office/drawing/2014/main" id="{C81BDE35-FAB1-4738-9D56-5BA71980EA2E}"/>
                </a:ext>
              </a:extLst>
            </p:cNvPr>
            <p:cNvSpPr/>
            <p:nvPr/>
          </p:nvSpPr>
          <p:spPr>
            <a:xfrm>
              <a:off x="5732789" y="877929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98">
              <a:extLst>
                <a:ext uri="{FF2B5EF4-FFF2-40B4-BE49-F238E27FC236}">
                  <a16:creationId xmlns:a16="http://schemas.microsoft.com/office/drawing/2014/main" id="{C4E9A3CD-5962-4F40-AD05-2328FC3E5383}"/>
                </a:ext>
              </a:extLst>
            </p:cNvPr>
            <p:cNvSpPr/>
            <p:nvPr/>
          </p:nvSpPr>
          <p:spPr>
            <a:xfrm>
              <a:off x="573278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99">
              <a:extLst>
                <a:ext uri="{FF2B5EF4-FFF2-40B4-BE49-F238E27FC236}">
                  <a16:creationId xmlns:a16="http://schemas.microsoft.com/office/drawing/2014/main" id="{9C7407FF-2C5E-452A-B1E0-559E1611A0CF}"/>
                </a:ext>
              </a:extLst>
            </p:cNvPr>
            <p:cNvSpPr/>
            <p:nvPr/>
          </p:nvSpPr>
          <p:spPr>
            <a:xfrm>
              <a:off x="6323719" y="877929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200">
              <a:extLst>
                <a:ext uri="{FF2B5EF4-FFF2-40B4-BE49-F238E27FC236}">
                  <a16:creationId xmlns:a16="http://schemas.microsoft.com/office/drawing/2014/main" id="{0F8A7D3E-9A23-4C89-937B-75726EF0B337}"/>
                </a:ext>
              </a:extLst>
            </p:cNvPr>
            <p:cNvSpPr/>
            <p:nvPr/>
          </p:nvSpPr>
          <p:spPr>
            <a:xfrm>
              <a:off x="632371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201">
              <a:extLst>
                <a:ext uri="{FF2B5EF4-FFF2-40B4-BE49-F238E27FC236}">
                  <a16:creationId xmlns:a16="http://schemas.microsoft.com/office/drawing/2014/main" id="{2163F556-11B7-444A-8E93-B30A36E3FBE0}"/>
                </a:ext>
              </a:extLst>
            </p:cNvPr>
            <p:cNvSpPr/>
            <p:nvPr/>
          </p:nvSpPr>
          <p:spPr>
            <a:xfrm>
              <a:off x="6914649" y="8785643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202">
              <a:extLst>
                <a:ext uri="{FF2B5EF4-FFF2-40B4-BE49-F238E27FC236}">
                  <a16:creationId xmlns:a16="http://schemas.microsoft.com/office/drawing/2014/main" id="{C1F1B154-7DE0-44B1-B9CA-FED51B25FB9E}"/>
                </a:ext>
              </a:extLst>
            </p:cNvPr>
            <p:cNvSpPr/>
            <p:nvPr/>
          </p:nvSpPr>
          <p:spPr>
            <a:xfrm>
              <a:off x="998999" y="9370224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203">
              <a:extLst>
                <a:ext uri="{FF2B5EF4-FFF2-40B4-BE49-F238E27FC236}">
                  <a16:creationId xmlns:a16="http://schemas.microsoft.com/office/drawing/2014/main" id="{60382401-215F-45E1-BE9E-D02E1C7D895F}"/>
                </a:ext>
              </a:extLst>
            </p:cNvPr>
            <p:cNvSpPr/>
            <p:nvPr/>
          </p:nvSpPr>
          <p:spPr>
            <a:xfrm>
              <a:off x="100534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204">
              <a:extLst>
                <a:ext uri="{FF2B5EF4-FFF2-40B4-BE49-F238E27FC236}">
                  <a16:creationId xmlns:a16="http://schemas.microsoft.com/office/drawing/2014/main" id="{C9E97B5E-0FCD-4E0A-8087-16AAB0234F64}"/>
                </a:ext>
              </a:extLst>
            </p:cNvPr>
            <p:cNvSpPr/>
            <p:nvPr/>
          </p:nvSpPr>
          <p:spPr>
            <a:xfrm>
              <a:off x="1596279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205">
              <a:extLst>
                <a:ext uri="{FF2B5EF4-FFF2-40B4-BE49-F238E27FC236}">
                  <a16:creationId xmlns:a16="http://schemas.microsoft.com/office/drawing/2014/main" id="{E9EDDD19-8EED-4F4A-B9A3-6158B7569D78}"/>
                </a:ext>
              </a:extLst>
            </p:cNvPr>
            <p:cNvSpPr/>
            <p:nvPr/>
          </p:nvSpPr>
          <p:spPr>
            <a:xfrm>
              <a:off x="159627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206">
              <a:extLst>
                <a:ext uri="{FF2B5EF4-FFF2-40B4-BE49-F238E27FC236}">
                  <a16:creationId xmlns:a16="http://schemas.microsoft.com/office/drawing/2014/main" id="{FFDB05A9-530D-4DE3-9E4A-EDBB3A8E2C0C}"/>
                </a:ext>
              </a:extLst>
            </p:cNvPr>
            <p:cNvSpPr/>
            <p:nvPr/>
          </p:nvSpPr>
          <p:spPr>
            <a:xfrm>
              <a:off x="2187210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207">
              <a:extLst>
                <a:ext uri="{FF2B5EF4-FFF2-40B4-BE49-F238E27FC236}">
                  <a16:creationId xmlns:a16="http://schemas.microsoft.com/office/drawing/2014/main" id="{3090048F-CF9A-4DA3-8329-6E0D71886102}"/>
                </a:ext>
              </a:extLst>
            </p:cNvPr>
            <p:cNvSpPr/>
            <p:nvPr/>
          </p:nvSpPr>
          <p:spPr>
            <a:xfrm>
              <a:off x="2187210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208">
              <a:extLst>
                <a:ext uri="{FF2B5EF4-FFF2-40B4-BE49-F238E27FC236}">
                  <a16:creationId xmlns:a16="http://schemas.microsoft.com/office/drawing/2014/main" id="{1F745D05-0D5B-402A-AB56-6A1AAF3F8CCF}"/>
                </a:ext>
              </a:extLst>
            </p:cNvPr>
            <p:cNvSpPr/>
            <p:nvPr/>
          </p:nvSpPr>
          <p:spPr>
            <a:xfrm>
              <a:off x="2778140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209">
              <a:extLst>
                <a:ext uri="{FF2B5EF4-FFF2-40B4-BE49-F238E27FC236}">
                  <a16:creationId xmlns:a16="http://schemas.microsoft.com/office/drawing/2014/main" id="{E8819C2F-575D-42D8-B7E3-5629FA1AD948}"/>
                </a:ext>
              </a:extLst>
            </p:cNvPr>
            <p:cNvSpPr/>
            <p:nvPr/>
          </p:nvSpPr>
          <p:spPr>
            <a:xfrm>
              <a:off x="2778140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10">
              <a:extLst>
                <a:ext uri="{FF2B5EF4-FFF2-40B4-BE49-F238E27FC236}">
                  <a16:creationId xmlns:a16="http://schemas.microsoft.com/office/drawing/2014/main" id="{D1CA4F77-7045-4EEA-93F7-8F1F201294D2}"/>
                </a:ext>
              </a:extLst>
            </p:cNvPr>
            <p:cNvSpPr/>
            <p:nvPr/>
          </p:nvSpPr>
          <p:spPr>
            <a:xfrm>
              <a:off x="3369069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11">
              <a:extLst>
                <a:ext uri="{FF2B5EF4-FFF2-40B4-BE49-F238E27FC236}">
                  <a16:creationId xmlns:a16="http://schemas.microsoft.com/office/drawing/2014/main" id="{CE147735-6F10-4A66-9366-B208E17226BD}"/>
                </a:ext>
              </a:extLst>
            </p:cNvPr>
            <p:cNvSpPr/>
            <p:nvPr/>
          </p:nvSpPr>
          <p:spPr>
            <a:xfrm>
              <a:off x="336906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12">
              <a:extLst>
                <a:ext uri="{FF2B5EF4-FFF2-40B4-BE49-F238E27FC236}">
                  <a16:creationId xmlns:a16="http://schemas.microsoft.com/office/drawing/2014/main" id="{DEFCAFD0-A0CA-4B39-80FF-5B08ADFF0B2C}"/>
                </a:ext>
              </a:extLst>
            </p:cNvPr>
            <p:cNvSpPr/>
            <p:nvPr/>
          </p:nvSpPr>
          <p:spPr>
            <a:xfrm>
              <a:off x="3959999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13">
              <a:extLst>
                <a:ext uri="{FF2B5EF4-FFF2-40B4-BE49-F238E27FC236}">
                  <a16:creationId xmlns:a16="http://schemas.microsoft.com/office/drawing/2014/main" id="{FAF3F103-9EA0-4A1E-B26C-1B19A295D46C}"/>
                </a:ext>
              </a:extLst>
            </p:cNvPr>
            <p:cNvSpPr/>
            <p:nvPr/>
          </p:nvSpPr>
          <p:spPr>
            <a:xfrm>
              <a:off x="395999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14">
              <a:extLst>
                <a:ext uri="{FF2B5EF4-FFF2-40B4-BE49-F238E27FC236}">
                  <a16:creationId xmlns:a16="http://schemas.microsoft.com/office/drawing/2014/main" id="{9CCF00EB-6ADA-4C75-BA53-C74C5804497A}"/>
                </a:ext>
              </a:extLst>
            </p:cNvPr>
            <p:cNvSpPr/>
            <p:nvPr/>
          </p:nvSpPr>
          <p:spPr>
            <a:xfrm>
              <a:off x="4550929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15">
              <a:extLst>
                <a:ext uri="{FF2B5EF4-FFF2-40B4-BE49-F238E27FC236}">
                  <a16:creationId xmlns:a16="http://schemas.microsoft.com/office/drawing/2014/main" id="{DE0FBC48-BA73-4400-B8D8-715B8D20728D}"/>
                </a:ext>
              </a:extLst>
            </p:cNvPr>
            <p:cNvSpPr/>
            <p:nvPr/>
          </p:nvSpPr>
          <p:spPr>
            <a:xfrm>
              <a:off x="455092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16">
              <a:extLst>
                <a:ext uri="{FF2B5EF4-FFF2-40B4-BE49-F238E27FC236}">
                  <a16:creationId xmlns:a16="http://schemas.microsoft.com/office/drawing/2014/main" id="{2A47EA69-1799-416D-99AB-F129307655AD}"/>
                </a:ext>
              </a:extLst>
            </p:cNvPr>
            <p:cNvSpPr/>
            <p:nvPr/>
          </p:nvSpPr>
          <p:spPr>
            <a:xfrm>
              <a:off x="5141858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17">
              <a:extLst>
                <a:ext uri="{FF2B5EF4-FFF2-40B4-BE49-F238E27FC236}">
                  <a16:creationId xmlns:a16="http://schemas.microsoft.com/office/drawing/2014/main" id="{B229C4BF-3A3D-4B39-AEC9-3BB813B3EE93}"/>
                </a:ext>
              </a:extLst>
            </p:cNvPr>
            <p:cNvSpPr/>
            <p:nvPr/>
          </p:nvSpPr>
          <p:spPr>
            <a:xfrm>
              <a:off x="5141858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18">
              <a:extLst>
                <a:ext uri="{FF2B5EF4-FFF2-40B4-BE49-F238E27FC236}">
                  <a16:creationId xmlns:a16="http://schemas.microsoft.com/office/drawing/2014/main" id="{EC8A9088-CCA3-419D-9A64-371BA912C458}"/>
                </a:ext>
              </a:extLst>
            </p:cNvPr>
            <p:cNvSpPr/>
            <p:nvPr/>
          </p:nvSpPr>
          <p:spPr>
            <a:xfrm>
              <a:off x="5732789" y="9370224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19">
              <a:extLst>
                <a:ext uri="{FF2B5EF4-FFF2-40B4-BE49-F238E27FC236}">
                  <a16:creationId xmlns:a16="http://schemas.microsoft.com/office/drawing/2014/main" id="{AC6D07EB-4716-411A-8A9E-DC90AF954AE6}"/>
                </a:ext>
              </a:extLst>
            </p:cNvPr>
            <p:cNvSpPr/>
            <p:nvPr/>
          </p:nvSpPr>
          <p:spPr>
            <a:xfrm>
              <a:off x="573278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20">
              <a:extLst>
                <a:ext uri="{FF2B5EF4-FFF2-40B4-BE49-F238E27FC236}">
                  <a16:creationId xmlns:a16="http://schemas.microsoft.com/office/drawing/2014/main" id="{71D58E5D-8636-4485-AB3B-E534198E3D7A}"/>
                </a:ext>
              </a:extLst>
            </p:cNvPr>
            <p:cNvSpPr/>
            <p:nvPr/>
          </p:nvSpPr>
          <p:spPr>
            <a:xfrm>
              <a:off x="6323719" y="9370224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21">
              <a:extLst>
                <a:ext uri="{FF2B5EF4-FFF2-40B4-BE49-F238E27FC236}">
                  <a16:creationId xmlns:a16="http://schemas.microsoft.com/office/drawing/2014/main" id="{D7613969-E89B-40AB-9FAC-05EC85D36AF2}"/>
                </a:ext>
              </a:extLst>
            </p:cNvPr>
            <p:cNvSpPr/>
            <p:nvPr/>
          </p:nvSpPr>
          <p:spPr>
            <a:xfrm>
              <a:off x="632371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22">
              <a:extLst>
                <a:ext uri="{FF2B5EF4-FFF2-40B4-BE49-F238E27FC236}">
                  <a16:creationId xmlns:a16="http://schemas.microsoft.com/office/drawing/2014/main" id="{2F070437-1D27-4690-9D46-F38701CE8CDD}"/>
                </a:ext>
              </a:extLst>
            </p:cNvPr>
            <p:cNvSpPr/>
            <p:nvPr/>
          </p:nvSpPr>
          <p:spPr>
            <a:xfrm>
              <a:off x="6914649" y="9376572"/>
              <a:ext cx="0" cy="578485"/>
            </a:xfrm>
            <a:custGeom>
              <a:avLst/>
              <a:gdLst/>
              <a:ahLst/>
              <a:cxnLst/>
              <a:rect l="l" t="t" r="r" b="b"/>
              <a:pathLst>
                <a:path h="578484">
                  <a:moveTo>
                    <a:pt x="0" y="57823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23">
              <a:extLst>
                <a:ext uri="{FF2B5EF4-FFF2-40B4-BE49-F238E27FC236}">
                  <a16:creationId xmlns:a16="http://schemas.microsoft.com/office/drawing/2014/main" id="{88AEF71E-D601-4E2B-B8AC-4EC367F38C91}"/>
                </a:ext>
              </a:extLst>
            </p:cNvPr>
            <p:cNvSpPr/>
            <p:nvPr/>
          </p:nvSpPr>
          <p:spPr>
            <a:xfrm>
              <a:off x="998999" y="996115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5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24">
              <a:extLst>
                <a:ext uri="{FF2B5EF4-FFF2-40B4-BE49-F238E27FC236}">
                  <a16:creationId xmlns:a16="http://schemas.microsoft.com/office/drawing/2014/main" id="{B85DB707-4F97-4019-856E-37378CA86DE0}"/>
                </a:ext>
              </a:extLst>
            </p:cNvPr>
            <p:cNvSpPr/>
            <p:nvPr/>
          </p:nvSpPr>
          <p:spPr>
            <a:xfrm>
              <a:off x="1596279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25">
              <a:extLst>
                <a:ext uri="{FF2B5EF4-FFF2-40B4-BE49-F238E27FC236}">
                  <a16:creationId xmlns:a16="http://schemas.microsoft.com/office/drawing/2014/main" id="{97C905D0-F98C-4493-90F7-9DB6AB5FE01F}"/>
                </a:ext>
              </a:extLst>
            </p:cNvPr>
            <p:cNvSpPr/>
            <p:nvPr/>
          </p:nvSpPr>
          <p:spPr>
            <a:xfrm>
              <a:off x="2187210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26">
              <a:extLst>
                <a:ext uri="{FF2B5EF4-FFF2-40B4-BE49-F238E27FC236}">
                  <a16:creationId xmlns:a16="http://schemas.microsoft.com/office/drawing/2014/main" id="{0113AD78-10E4-48A2-B46D-415FF183975E}"/>
                </a:ext>
              </a:extLst>
            </p:cNvPr>
            <p:cNvSpPr/>
            <p:nvPr/>
          </p:nvSpPr>
          <p:spPr>
            <a:xfrm>
              <a:off x="2778140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27">
              <a:extLst>
                <a:ext uri="{FF2B5EF4-FFF2-40B4-BE49-F238E27FC236}">
                  <a16:creationId xmlns:a16="http://schemas.microsoft.com/office/drawing/2014/main" id="{758F475B-6763-4480-9CB6-0988A032A833}"/>
                </a:ext>
              </a:extLst>
            </p:cNvPr>
            <p:cNvSpPr/>
            <p:nvPr/>
          </p:nvSpPr>
          <p:spPr>
            <a:xfrm>
              <a:off x="3369069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28">
              <a:extLst>
                <a:ext uri="{FF2B5EF4-FFF2-40B4-BE49-F238E27FC236}">
                  <a16:creationId xmlns:a16="http://schemas.microsoft.com/office/drawing/2014/main" id="{A35316DB-FE25-4BB8-9E71-386EC02AFDEA}"/>
                </a:ext>
              </a:extLst>
            </p:cNvPr>
            <p:cNvSpPr/>
            <p:nvPr/>
          </p:nvSpPr>
          <p:spPr>
            <a:xfrm>
              <a:off x="3959999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29">
              <a:extLst>
                <a:ext uri="{FF2B5EF4-FFF2-40B4-BE49-F238E27FC236}">
                  <a16:creationId xmlns:a16="http://schemas.microsoft.com/office/drawing/2014/main" id="{90F1892C-CEFF-4654-BEA9-3B8D1B99C4E2}"/>
                </a:ext>
              </a:extLst>
            </p:cNvPr>
            <p:cNvSpPr/>
            <p:nvPr/>
          </p:nvSpPr>
          <p:spPr>
            <a:xfrm>
              <a:off x="4550929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30">
              <a:extLst>
                <a:ext uri="{FF2B5EF4-FFF2-40B4-BE49-F238E27FC236}">
                  <a16:creationId xmlns:a16="http://schemas.microsoft.com/office/drawing/2014/main" id="{85C08C69-9C2E-4DC6-B803-647F9E69AA45}"/>
                </a:ext>
              </a:extLst>
            </p:cNvPr>
            <p:cNvSpPr/>
            <p:nvPr/>
          </p:nvSpPr>
          <p:spPr>
            <a:xfrm>
              <a:off x="5141858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31">
              <a:extLst>
                <a:ext uri="{FF2B5EF4-FFF2-40B4-BE49-F238E27FC236}">
                  <a16:creationId xmlns:a16="http://schemas.microsoft.com/office/drawing/2014/main" id="{F5F7676D-0A75-4F8A-9562-68C86B064BB4}"/>
                </a:ext>
              </a:extLst>
            </p:cNvPr>
            <p:cNvSpPr/>
            <p:nvPr/>
          </p:nvSpPr>
          <p:spPr>
            <a:xfrm>
              <a:off x="5732789" y="996115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5">
                  <a:moveTo>
                    <a:pt x="0" y="0"/>
                  </a:moveTo>
                  <a:lnTo>
                    <a:pt x="59093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32">
              <a:extLst>
                <a:ext uri="{FF2B5EF4-FFF2-40B4-BE49-F238E27FC236}">
                  <a16:creationId xmlns:a16="http://schemas.microsoft.com/office/drawing/2014/main" id="{FE977A69-E72C-4E02-8D04-8BEDB09C801D}"/>
                </a:ext>
              </a:extLst>
            </p:cNvPr>
            <p:cNvSpPr/>
            <p:nvPr/>
          </p:nvSpPr>
          <p:spPr>
            <a:xfrm>
              <a:off x="6323719" y="996115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2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33">
              <a:extLst>
                <a:ext uri="{FF2B5EF4-FFF2-40B4-BE49-F238E27FC236}">
                  <a16:creationId xmlns:a16="http://schemas.microsoft.com/office/drawing/2014/main" id="{2095CC91-E95A-4AE5-8E16-D02557297CA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774" y="4045487"/>
              <a:ext cx="386449" cy="589499"/>
            </a:xfrm>
            <a:prstGeom prst="rect">
              <a:avLst/>
            </a:prstGeom>
          </p:spPr>
        </p:pic>
        <p:pic>
          <p:nvPicPr>
            <p:cNvPr id="224" name="object 234">
              <a:extLst>
                <a:ext uri="{FF2B5EF4-FFF2-40B4-BE49-F238E27FC236}">
                  <a16:creationId xmlns:a16="http://schemas.microsoft.com/office/drawing/2014/main" id="{239718F7-6581-42AC-8284-F96CA1E7380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775" y="4045487"/>
              <a:ext cx="386449" cy="589499"/>
            </a:xfrm>
            <a:prstGeom prst="rect">
              <a:avLst/>
            </a:prstGeom>
          </p:spPr>
        </p:pic>
        <p:pic>
          <p:nvPicPr>
            <p:cNvPr id="225" name="object 235">
              <a:extLst>
                <a:ext uri="{FF2B5EF4-FFF2-40B4-BE49-F238E27FC236}">
                  <a16:creationId xmlns:a16="http://schemas.microsoft.com/office/drawing/2014/main" id="{56F32CE2-51F8-4B3B-8638-16B52750B7B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0775" y="4045487"/>
              <a:ext cx="386449" cy="589499"/>
            </a:xfrm>
            <a:prstGeom prst="rect">
              <a:avLst/>
            </a:prstGeom>
          </p:spPr>
        </p:pic>
        <p:pic>
          <p:nvPicPr>
            <p:cNvPr id="226" name="object 236">
              <a:extLst>
                <a:ext uri="{FF2B5EF4-FFF2-40B4-BE49-F238E27FC236}">
                  <a16:creationId xmlns:a16="http://schemas.microsoft.com/office/drawing/2014/main" id="{DB3AEC0B-F7E1-4778-9A98-EBD8AFC283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4775" y="5259727"/>
              <a:ext cx="386449" cy="589499"/>
            </a:xfrm>
            <a:prstGeom prst="rect">
              <a:avLst/>
            </a:prstGeom>
          </p:spPr>
        </p:pic>
        <p:pic>
          <p:nvPicPr>
            <p:cNvPr id="227" name="object 237">
              <a:extLst>
                <a:ext uri="{FF2B5EF4-FFF2-40B4-BE49-F238E27FC236}">
                  <a16:creationId xmlns:a16="http://schemas.microsoft.com/office/drawing/2014/main" id="{79E637A7-79DC-40D4-B820-78505E07A6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774" y="5268706"/>
              <a:ext cx="386449" cy="589499"/>
            </a:xfrm>
            <a:prstGeom prst="rect">
              <a:avLst/>
            </a:prstGeom>
          </p:spPr>
        </p:pic>
        <p:pic>
          <p:nvPicPr>
            <p:cNvPr id="228" name="object 238">
              <a:extLst>
                <a:ext uri="{FF2B5EF4-FFF2-40B4-BE49-F238E27FC236}">
                  <a16:creationId xmlns:a16="http://schemas.microsoft.com/office/drawing/2014/main" id="{29C8E907-B468-407B-A7AB-61A56614E4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3775" y="5259727"/>
              <a:ext cx="386449" cy="589499"/>
            </a:xfrm>
            <a:prstGeom prst="rect">
              <a:avLst/>
            </a:prstGeom>
          </p:spPr>
        </p:pic>
        <p:pic>
          <p:nvPicPr>
            <p:cNvPr id="229" name="object 239">
              <a:extLst>
                <a:ext uri="{FF2B5EF4-FFF2-40B4-BE49-F238E27FC236}">
                  <a16:creationId xmlns:a16="http://schemas.microsoft.com/office/drawing/2014/main" id="{314510C7-CF26-4CED-9B3B-7CC5420BE2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9775" y="5259727"/>
              <a:ext cx="386449" cy="589499"/>
            </a:xfrm>
            <a:prstGeom prst="rect">
              <a:avLst/>
            </a:prstGeom>
          </p:spPr>
        </p:pic>
        <p:pic>
          <p:nvPicPr>
            <p:cNvPr id="230" name="object 240">
              <a:extLst>
                <a:ext uri="{FF2B5EF4-FFF2-40B4-BE49-F238E27FC236}">
                  <a16:creationId xmlns:a16="http://schemas.microsoft.com/office/drawing/2014/main" id="{D145B3BF-A87D-4DA7-800F-07EE8D3ADF9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4775" y="8185489"/>
              <a:ext cx="386449" cy="589499"/>
            </a:xfrm>
            <a:prstGeom prst="rect">
              <a:avLst/>
            </a:prstGeom>
          </p:spPr>
        </p:pic>
        <p:pic>
          <p:nvPicPr>
            <p:cNvPr id="231" name="object 241">
              <a:extLst>
                <a:ext uri="{FF2B5EF4-FFF2-40B4-BE49-F238E27FC236}">
                  <a16:creationId xmlns:a16="http://schemas.microsoft.com/office/drawing/2014/main" id="{16AAD35A-EAB9-4D80-8705-48528CE22D4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275" y="5259727"/>
              <a:ext cx="386449" cy="589499"/>
            </a:xfrm>
            <a:prstGeom prst="rect">
              <a:avLst/>
            </a:prstGeom>
          </p:spPr>
        </p:pic>
        <p:pic>
          <p:nvPicPr>
            <p:cNvPr id="232" name="object 242">
              <a:extLst>
                <a:ext uri="{FF2B5EF4-FFF2-40B4-BE49-F238E27FC236}">
                  <a16:creationId xmlns:a16="http://schemas.microsoft.com/office/drawing/2014/main" id="{FC7EE880-1D83-4E2E-9CB7-119D6BF75AC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2775" y="5259727"/>
              <a:ext cx="386449" cy="589499"/>
            </a:xfrm>
            <a:prstGeom prst="rect">
              <a:avLst/>
            </a:prstGeom>
          </p:spPr>
        </p:pic>
        <p:pic>
          <p:nvPicPr>
            <p:cNvPr id="233" name="object 243">
              <a:extLst>
                <a:ext uri="{FF2B5EF4-FFF2-40B4-BE49-F238E27FC236}">
                  <a16:creationId xmlns:a16="http://schemas.microsoft.com/office/drawing/2014/main" id="{BCADC0E6-2ED1-4740-810B-A05670C614B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775" y="5854493"/>
              <a:ext cx="386449" cy="1741479"/>
            </a:xfrm>
            <a:prstGeom prst="rect">
              <a:avLst/>
            </a:prstGeom>
          </p:spPr>
        </p:pic>
        <p:pic>
          <p:nvPicPr>
            <p:cNvPr id="234" name="object 244">
              <a:extLst>
                <a:ext uri="{FF2B5EF4-FFF2-40B4-BE49-F238E27FC236}">
                  <a16:creationId xmlns:a16="http://schemas.microsoft.com/office/drawing/2014/main" id="{7A79743C-331D-43E3-B453-3D69D63C76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3774" y="5259727"/>
              <a:ext cx="386449" cy="589499"/>
            </a:xfrm>
            <a:prstGeom prst="rect">
              <a:avLst/>
            </a:prstGeom>
          </p:spPr>
        </p:pic>
        <p:pic>
          <p:nvPicPr>
            <p:cNvPr id="235" name="object 245">
              <a:extLst>
                <a:ext uri="{FF2B5EF4-FFF2-40B4-BE49-F238E27FC236}">
                  <a16:creationId xmlns:a16="http://schemas.microsoft.com/office/drawing/2014/main" id="{B720E14C-D178-4226-B640-5AAE860DF6E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775" y="5259727"/>
              <a:ext cx="386449" cy="589499"/>
            </a:xfrm>
            <a:prstGeom prst="rect">
              <a:avLst/>
            </a:prstGeom>
          </p:spPr>
        </p:pic>
        <p:pic>
          <p:nvPicPr>
            <p:cNvPr id="236" name="object 246">
              <a:extLst>
                <a:ext uri="{FF2B5EF4-FFF2-40B4-BE49-F238E27FC236}">
                  <a16:creationId xmlns:a16="http://schemas.microsoft.com/office/drawing/2014/main" id="{83A58863-413A-49DA-AF15-BFB131DE8A3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4775" y="4679247"/>
              <a:ext cx="386449" cy="589499"/>
            </a:xfrm>
            <a:prstGeom prst="rect">
              <a:avLst/>
            </a:prstGeom>
          </p:spPr>
        </p:pic>
        <p:pic>
          <p:nvPicPr>
            <p:cNvPr id="237" name="object 247">
              <a:extLst>
                <a:ext uri="{FF2B5EF4-FFF2-40B4-BE49-F238E27FC236}">
                  <a16:creationId xmlns:a16="http://schemas.microsoft.com/office/drawing/2014/main" id="{ED41D1C2-F4A1-4BBE-89F0-2A9DAA64F9C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0774" y="9386978"/>
              <a:ext cx="386449" cy="589499"/>
            </a:xfrm>
            <a:prstGeom prst="rect">
              <a:avLst/>
            </a:prstGeom>
          </p:spPr>
        </p:pic>
        <p:pic>
          <p:nvPicPr>
            <p:cNvPr id="238" name="object 248">
              <a:extLst>
                <a:ext uri="{FF2B5EF4-FFF2-40B4-BE49-F238E27FC236}">
                  <a16:creationId xmlns:a16="http://schemas.microsoft.com/office/drawing/2014/main" id="{0F2DEFB3-BD83-48AB-A096-ABAA322A95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775" y="5259727"/>
              <a:ext cx="386449" cy="589499"/>
            </a:xfrm>
            <a:prstGeom prst="rect">
              <a:avLst/>
            </a:prstGeom>
          </p:spPr>
        </p:pic>
        <p:pic>
          <p:nvPicPr>
            <p:cNvPr id="239" name="object 249">
              <a:extLst>
                <a:ext uri="{FF2B5EF4-FFF2-40B4-BE49-F238E27FC236}">
                  <a16:creationId xmlns:a16="http://schemas.microsoft.com/office/drawing/2014/main" id="{5639BC85-E28B-46D8-8E4F-4F27775497E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775" y="7595981"/>
              <a:ext cx="386449" cy="589499"/>
            </a:xfrm>
            <a:prstGeom prst="rect">
              <a:avLst/>
            </a:prstGeom>
          </p:spPr>
        </p:pic>
        <p:pic>
          <p:nvPicPr>
            <p:cNvPr id="240" name="object 250">
              <a:extLst>
                <a:ext uri="{FF2B5EF4-FFF2-40B4-BE49-F238E27FC236}">
                  <a16:creationId xmlns:a16="http://schemas.microsoft.com/office/drawing/2014/main" id="{3E394BA2-F149-4F49-8747-821A0B726F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9776" y="9378010"/>
              <a:ext cx="386448" cy="589489"/>
            </a:xfrm>
            <a:prstGeom prst="rect">
              <a:avLst/>
            </a:prstGeom>
          </p:spPr>
        </p:pic>
        <p:pic>
          <p:nvPicPr>
            <p:cNvPr id="241" name="object 251">
              <a:extLst>
                <a:ext uri="{FF2B5EF4-FFF2-40B4-BE49-F238E27FC236}">
                  <a16:creationId xmlns:a16="http://schemas.microsoft.com/office/drawing/2014/main" id="{D69E7D9F-E3DE-4AD6-AE51-BE7FF1DD65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9774" y="5259727"/>
              <a:ext cx="386449" cy="4082992"/>
            </a:xfrm>
            <a:prstGeom prst="rect">
              <a:avLst/>
            </a:prstGeom>
          </p:spPr>
        </p:pic>
        <p:pic>
          <p:nvPicPr>
            <p:cNvPr id="242" name="object 252">
              <a:extLst>
                <a:ext uri="{FF2B5EF4-FFF2-40B4-BE49-F238E27FC236}">
                  <a16:creationId xmlns:a16="http://schemas.microsoft.com/office/drawing/2014/main" id="{324A3731-05F4-4335-9ECF-91F6E68B03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8775" y="4679251"/>
              <a:ext cx="386440" cy="589495"/>
            </a:xfrm>
            <a:prstGeom prst="rect">
              <a:avLst/>
            </a:prstGeom>
          </p:spPr>
        </p:pic>
        <p:pic>
          <p:nvPicPr>
            <p:cNvPr id="243" name="object 253">
              <a:extLst>
                <a:ext uri="{FF2B5EF4-FFF2-40B4-BE49-F238E27FC236}">
                  <a16:creationId xmlns:a16="http://schemas.microsoft.com/office/drawing/2014/main" id="{2850E86B-EAF0-4313-B083-16DCE78BCE2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8775" y="4045487"/>
              <a:ext cx="386440" cy="589491"/>
            </a:xfrm>
            <a:prstGeom prst="rect">
              <a:avLst/>
            </a:prstGeom>
          </p:spPr>
        </p:pic>
        <p:pic>
          <p:nvPicPr>
            <p:cNvPr id="244" name="object 254">
              <a:extLst>
                <a:ext uri="{FF2B5EF4-FFF2-40B4-BE49-F238E27FC236}">
                  <a16:creationId xmlns:a16="http://schemas.microsoft.com/office/drawing/2014/main" id="{A2063BFE-1D1B-4050-AB31-8C5FE3586B3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0774" y="4045487"/>
              <a:ext cx="386449" cy="589499"/>
            </a:xfrm>
            <a:prstGeom prst="rect">
              <a:avLst/>
            </a:prstGeom>
          </p:spPr>
        </p:pic>
        <p:pic>
          <p:nvPicPr>
            <p:cNvPr id="245" name="object 255">
              <a:extLst>
                <a:ext uri="{FF2B5EF4-FFF2-40B4-BE49-F238E27FC236}">
                  <a16:creationId xmlns:a16="http://schemas.microsoft.com/office/drawing/2014/main" id="{267D49A6-65EA-476D-970E-A9AA21C5FE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774" y="4045487"/>
              <a:ext cx="386449" cy="589491"/>
            </a:xfrm>
            <a:prstGeom prst="rect">
              <a:avLst/>
            </a:prstGeom>
          </p:spPr>
        </p:pic>
        <p:pic>
          <p:nvPicPr>
            <p:cNvPr id="246" name="object 256">
              <a:extLst>
                <a:ext uri="{FF2B5EF4-FFF2-40B4-BE49-F238E27FC236}">
                  <a16:creationId xmlns:a16="http://schemas.microsoft.com/office/drawing/2014/main" id="{B9297975-4358-42E7-B80B-79CDE242615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775" y="8788491"/>
              <a:ext cx="386449" cy="1179008"/>
            </a:xfrm>
            <a:prstGeom prst="rect">
              <a:avLst/>
            </a:prstGeom>
          </p:spPr>
        </p:pic>
        <p:pic>
          <p:nvPicPr>
            <p:cNvPr id="247" name="object 257">
              <a:extLst>
                <a:ext uri="{FF2B5EF4-FFF2-40B4-BE49-F238E27FC236}">
                  <a16:creationId xmlns:a16="http://schemas.microsoft.com/office/drawing/2014/main" id="{665965E4-8BCD-4DFA-90CA-91E65F826C8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3775" y="4045487"/>
              <a:ext cx="386449" cy="589499"/>
            </a:xfrm>
            <a:prstGeom prst="rect">
              <a:avLst/>
            </a:prstGeom>
          </p:spPr>
        </p:pic>
        <p:pic>
          <p:nvPicPr>
            <p:cNvPr id="248" name="object 258">
              <a:extLst>
                <a:ext uri="{FF2B5EF4-FFF2-40B4-BE49-F238E27FC236}">
                  <a16:creationId xmlns:a16="http://schemas.microsoft.com/office/drawing/2014/main" id="{B80EB574-39EC-4E17-A411-FEA42425B9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775" y="4045487"/>
              <a:ext cx="386449" cy="589499"/>
            </a:xfrm>
            <a:prstGeom prst="rect">
              <a:avLst/>
            </a:prstGeom>
          </p:spPr>
        </p:pic>
        <p:pic>
          <p:nvPicPr>
            <p:cNvPr id="249" name="object 259">
              <a:extLst>
                <a:ext uri="{FF2B5EF4-FFF2-40B4-BE49-F238E27FC236}">
                  <a16:creationId xmlns:a16="http://schemas.microsoft.com/office/drawing/2014/main" id="{6330E331-F326-48A1-BD96-79C41E7B62B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775" y="4045487"/>
              <a:ext cx="386449" cy="589499"/>
            </a:xfrm>
            <a:prstGeom prst="rect">
              <a:avLst/>
            </a:prstGeom>
          </p:spPr>
        </p:pic>
        <p:pic>
          <p:nvPicPr>
            <p:cNvPr id="250" name="object 260">
              <a:extLst>
                <a:ext uri="{FF2B5EF4-FFF2-40B4-BE49-F238E27FC236}">
                  <a16:creationId xmlns:a16="http://schemas.microsoft.com/office/drawing/2014/main" id="{B2ED5936-AE1B-40D8-A383-C65E93AB7DC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8775" y="4045487"/>
              <a:ext cx="386449" cy="589499"/>
            </a:xfrm>
            <a:prstGeom prst="rect">
              <a:avLst/>
            </a:prstGeom>
          </p:spPr>
        </p:pic>
        <p:pic>
          <p:nvPicPr>
            <p:cNvPr id="251" name="object 261">
              <a:extLst>
                <a:ext uri="{FF2B5EF4-FFF2-40B4-BE49-F238E27FC236}">
                  <a16:creationId xmlns:a16="http://schemas.microsoft.com/office/drawing/2014/main" id="{1164B62F-3945-4D4D-8EC3-E483ABFC70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275" y="4670222"/>
              <a:ext cx="386444" cy="589496"/>
            </a:xfrm>
            <a:prstGeom prst="rect">
              <a:avLst/>
            </a:prstGeom>
          </p:spPr>
        </p:pic>
        <p:pic>
          <p:nvPicPr>
            <p:cNvPr id="252" name="object 262">
              <a:extLst>
                <a:ext uri="{FF2B5EF4-FFF2-40B4-BE49-F238E27FC236}">
                  <a16:creationId xmlns:a16="http://schemas.microsoft.com/office/drawing/2014/main" id="{8F2320E4-6D20-445C-BD3D-EC744AD880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0774" y="4670222"/>
              <a:ext cx="386440" cy="589496"/>
            </a:xfrm>
            <a:prstGeom prst="rect">
              <a:avLst/>
            </a:prstGeom>
          </p:spPr>
        </p:pic>
        <p:pic>
          <p:nvPicPr>
            <p:cNvPr id="253" name="object 263">
              <a:extLst>
                <a:ext uri="{FF2B5EF4-FFF2-40B4-BE49-F238E27FC236}">
                  <a16:creationId xmlns:a16="http://schemas.microsoft.com/office/drawing/2014/main" id="{9329C3B2-1CAB-466E-92B6-D45FBB3D4C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4776" y="4670222"/>
              <a:ext cx="386448" cy="589496"/>
            </a:xfrm>
            <a:prstGeom prst="rect">
              <a:avLst/>
            </a:prstGeom>
          </p:spPr>
        </p:pic>
        <p:pic>
          <p:nvPicPr>
            <p:cNvPr id="254" name="object 264">
              <a:extLst>
                <a:ext uri="{FF2B5EF4-FFF2-40B4-BE49-F238E27FC236}">
                  <a16:creationId xmlns:a16="http://schemas.microsoft.com/office/drawing/2014/main" id="{8F0852DA-5CC8-41F9-A59D-FECFAF7B83C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775" y="4670222"/>
              <a:ext cx="386448" cy="589496"/>
            </a:xfrm>
            <a:prstGeom prst="rect">
              <a:avLst/>
            </a:prstGeom>
          </p:spPr>
        </p:pic>
        <p:pic>
          <p:nvPicPr>
            <p:cNvPr id="255" name="object 265">
              <a:extLst>
                <a:ext uri="{FF2B5EF4-FFF2-40B4-BE49-F238E27FC236}">
                  <a16:creationId xmlns:a16="http://schemas.microsoft.com/office/drawing/2014/main" id="{5EEB5A6C-8BAA-4F7D-AEA2-4492D4F0871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3775" y="4670222"/>
              <a:ext cx="386448" cy="589496"/>
            </a:xfrm>
            <a:prstGeom prst="rect">
              <a:avLst/>
            </a:prstGeom>
          </p:spPr>
        </p:pic>
        <p:pic>
          <p:nvPicPr>
            <p:cNvPr id="256" name="object 266">
              <a:extLst>
                <a:ext uri="{FF2B5EF4-FFF2-40B4-BE49-F238E27FC236}">
                  <a16:creationId xmlns:a16="http://schemas.microsoft.com/office/drawing/2014/main" id="{EE3C1B1E-5D89-493C-A9FC-5C3518A7A7B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775" y="4670222"/>
              <a:ext cx="386448" cy="589496"/>
            </a:xfrm>
            <a:prstGeom prst="rect">
              <a:avLst/>
            </a:prstGeom>
          </p:spPr>
        </p:pic>
        <p:pic>
          <p:nvPicPr>
            <p:cNvPr id="257" name="object 267">
              <a:extLst>
                <a:ext uri="{FF2B5EF4-FFF2-40B4-BE49-F238E27FC236}">
                  <a16:creationId xmlns:a16="http://schemas.microsoft.com/office/drawing/2014/main" id="{83C8674C-0F90-4D52-AEF6-FCF988167A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0775" y="4679247"/>
              <a:ext cx="386449" cy="589499"/>
            </a:xfrm>
            <a:prstGeom prst="rect">
              <a:avLst/>
            </a:prstGeom>
          </p:spPr>
        </p:pic>
        <p:pic>
          <p:nvPicPr>
            <p:cNvPr id="258" name="object 268">
              <a:extLst>
                <a:ext uri="{FF2B5EF4-FFF2-40B4-BE49-F238E27FC236}">
                  <a16:creationId xmlns:a16="http://schemas.microsoft.com/office/drawing/2014/main" id="{5F7EC568-767C-4119-95F5-BA9CD500DC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775" y="4679247"/>
              <a:ext cx="386449" cy="589499"/>
            </a:xfrm>
            <a:prstGeom prst="rect">
              <a:avLst/>
            </a:prstGeom>
          </p:spPr>
        </p:pic>
        <p:pic>
          <p:nvPicPr>
            <p:cNvPr id="259" name="object 269">
              <a:extLst>
                <a:ext uri="{FF2B5EF4-FFF2-40B4-BE49-F238E27FC236}">
                  <a16:creationId xmlns:a16="http://schemas.microsoft.com/office/drawing/2014/main" id="{8CE7C72C-5D08-4A99-87F8-DDCFE37882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774" y="9378010"/>
              <a:ext cx="386449" cy="589489"/>
            </a:xfrm>
            <a:prstGeom prst="rect">
              <a:avLst/>
            </a:prstGeom>
          </p:spPr>
        </p:pic>
        <p:pic>
          <p:nvPicPr>
            <p:cNvPr id="260" name="object 270">
              <a:extLst>
                <a:ext uri="{FF2B5EF4-FFF2-40B4-BE49-F238E27FC236}">
                  <a16:creationId xmlns:a16="http://schemas.microsoft.com/office/drawing/2014/main" id="{024F5E68-2CD7-467E-8937-923EA99B27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775" y="9378010"/>
              <a:ext cx="386448" cy="589489"/>
            </a:xfrm>
            <a:prstGeom prst="rect">
              <a:avLst/>
            </a:prstGeom>
          </p:spPr>
        </p:pic>
        <p:pic>
          <p:nvPicPr>
            <p:cNvPr id="261" name="object 271">
              <a:extLst>
                <a:ext uri="{FF2B5EF4-FFF2-40B4-BE49-F238E27FC236}">
                  <a16:creationId xmlns:a16="http://schemas.microsoft.com/office/drawing/2014/main" id="{9B853396-240D-4445-862D-6F9A75F4C5E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9775" y="9378010"/>
              <a:ext cx="386448" cy="589489"/>
            </a:xfrm>
            <a:prstGeom prst="rect">
              <a:avLst/>
            </a:prstGeom>
          </p:spPr>
        </p:pic>
        <p:pic>
          <p:nvPicPr>
            <p:cNvPr id="262" name="object 272">
              <a:extLst>
                <a:ext uri="{FF2B5EF4-FFF2-40B4-BE49-F238E27FC236}">
                  <a16:creationId xmlns:a16="http://schemas.microsoft.com/office/drawing/2014/main" id="{DE1A39F1-2325-468B-9DC6-B75188FE88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775" y="9378010"/>
              <a:ext cx="386448" cy="589489"/>
            </a:xfrm>
            <a:prstGeom prst="rect">
              <a:avLst/>
            </a:prstGeom>
          </p:spPr>
        </p:pic>
        <p:pic>
          <p:nvPicPr>
            <p:cNvPr id="263" name="object 273">
              <a:extLst>
                <a:ext uri="{FF2B5EF4-FFF2-40B4-BE49-F238E27FC236}">
                  <a16:creationId xmlns:a16="http://schemas.microsoft.com/office/drawing/2014/main" id="{AB08EE0F-77A7-4F7F-9947-0EA526C70F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3783" y="6456503"/>
              <a:ext cx="386440" cy="589499"/>
            </a:xfrm>
            <a:prstGeom prst="rect">
              <a:avLst/>
            </a:prstGeom>
          </p:spPr>
        </p:pic>
        <p:pic>
          <p:nvPicPr>
            <p:cNvPr id="264" name="object 274">
              <a:extLst>
                <a:ext uri="{FF2B5EF4-FFF2-40B4-BE49-F238E27FC236}">
                  <a16:creationId xmlns:a16="http://schemas.microsoft.com/office/drawing/2014/main" id="{C9284C89-E354-4856-B4B1-503AFC1201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0025" y="6434973"/>
              <a:ext cx="386449" cy="589499"/>
            </a:xfrm>
            <a:prstGeom prst="rect">
              <a:avLst/>
            </a:prstGeom>
          </p:spPr>
        </p:pic>
        <p:pic>
          <p:nvPicPr>
            <p:cNvPr id="265" name="object 275">
              <a:extLst>
                <a:ext uri="{FF2B5EF4-FFF2-40B4-BE49-F238E27FC236}">
                  <a16:creationId xmlns:a16="http://schemas.microsoft.com/office/drawing/2014/main" id="{958B10DC-F8F8-41C1-9FC4-A63BA59DE9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6775" y="6416964"/>
              <a:ext cx="386449" cy="589499"/>
            </a:xfrm>
            <a:prstGeom prst="rect">
              <a:avLst/>
            </a:prstGeom>
          </p:spPr>
        </p:pic>
        <p:pic>
          <p:nvPicPr>
            <p:cNvPr id="266" name="object 276">
              <a:extLst>
                <a:ext uri="{FF2B5EF4-FFF2-40B4-BE49-F238E27FC236}">
                  <a16:creationId xmlns:a16="http://schemas.microsoft.com/office/drawing/2014/main" id="{CDA7EE87-C158-479A-82F9-E06673DEC8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525" y="6416964"/>
              <a:ext cx="386449" cy="589499"/>
            </a:xfrm>
            <a:prstGeom prst="rect">
              <a:avLst/>
            </a:prstGeom>
          </p:spPr>
        </p:pic>
        <p:pic>
          <p:nvPicPr>
            <p:cNvPr id="267" name="object 277">
              <a:extLst>
                <a:ext uri="{FF2B5EF4-FFF2-40B4-BE49-F238E27FC236}">
                  <a16:creationId xmlns:a16="http://schemas.microsoft.com/office/drawing/2014/main" id="{C13B38EC-92EF-4CA7-B7D8-9B07FF37A35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6024" y="7591466"/>
              <a:ext cx="386449" cy="589499"/>
            </a:xfrm>
            <a:prstGeom prst="rect">
              <a:avLst/>
            </a:prstGeom>
          </p:spPr>
        </p:pic>
        <p:pic>
          <p:nvPicPr>
            <p:cNvPr id="268" name="object 278">
              <a:extLst>
                <a:ext uri="{FF2B5EF4-FFF2-40B4-BE49-F238E27FC236}">
                  <a16:creationId xmlns:a16="http://schemas.microsoft.com/office/drawing/2014/main" id="{74F9E6A1-5332-41C4-9B47-93EB0AC7C1F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5275" y="5858214"/>
              <a:ext cx="386449" cy="589499"/>
            </a:xfrm>
            <a:prstGeom prst="rect">
              <a:avLst/>
            </a:prstGeom>
          </p:spPr>
        </p:pic>
        <p:pic>
          <p:nvPicPr>
            <p:cNvPr id="269" name="object 279">
              <a:extLst>
                <a:ext uri="{FF2B5EF4-FFF2-40B4-BE49-F238E27FC236}">
                  <a16:creationId xmlns:a16="http://schemas.microsoft.com/office/drawing/2014/main" id="{772635B8-4312-4007-939C-5D117AF952E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0775" y="8797470"/>
              <a:ext cx="386449" cy="1170028"/>
            </a:xfrm>
            <a:prstGeom prst="rect">
              <a:avLst/>
            </a:prstGeom>
          </p:spPr>
        </p:pic>
        <p:pic>
          <p:nvPicPr>
            <p:cNvPr id="270" name="object 280">
              <a:extLst>
                <a:ext uri="{FF2B5EF4-FFF2-40B4-BE49-F238E27FC236}">
                  <a16:creationId xmlns:a16="http://schemas.microsoft.com/office/drawing/2014/main" id="{E2524AFB-4F76-4EDE-8BE8-B3867A4EBE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7275" y="5858214"/>
              <a:ext cx="386449" cy="589499"/>
            </a:xfrm>
            <a:prstGeom prst="rect">
              <a:avLst/>
            </a:prstGeom>
          </p:spPr>
        </p:pic>
        <p:pic>
          <p:nvPicPr>
            <p:cNvPr id="271" name="object 281">
              <a:extLst>
                <a:ext uri="{FF2B5EF4-FFF2-40B4-BE49-F238E27FC236}">
                  <a16:creationId xmlns:a16="http://schemas.microsoft.com/office/drawing/2014/main" id="{64621405-89D1-4966-A49A-3B9E4628EA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2775" y="5849235"/>
              <a:ext cx="386449" cy="589499"/>
            </a:xfrm>
            <a:prstGeom prst="rect">
              <a:avLst/>
            </a:prstGeom>
          </p:spPr>
        </p:pic>
        <p:pic>
          <p:nvPicPr>
            <p:cNvPr id="272" name="object 282">
              <a:extLst>
                <a:ext uri="{FF2B5EF4-FFF2-40B4-BE49-F238E27FC236}">
                  <a16:creationId xmlns:a16="http://schemas.microsoft.com/office/drawing/2014/main" id="{7EBEEAD9-F735-4BDA-B1C8-C9F8C29F2C9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775" y="5849235"/>
              <a:ext cx="386449" cy="589499"/>
            </a:xfrm>
            <a:prstGeom prst="rect">
              <a:avLst/>
            </a:prstGeom>
          </p:spPr>
        </p:pic>
        <p:pic>
          <p:nvPicPr>
            <p:cNvPr id="273" name="object 283">
              <a:extLst>
                <a:ext uri="{FF2B5EF4-FFF2-40B4-BE49-F238E27FC236}">
                  <a16:creationId xmlns:a16="http://schemas.microsoft.com/office/drawing/2014/main" id="{8A19A731-7282-4F29-BE7B-1403506259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3775" y="5849235"/>
              <a:ext cx="386449" cy="589499"/>
            </a:xfrm>
            <a:prstGeom prst="rect">
              <a:avLst/>
            </a:prstGeom>
          </p:spPr>
        </p:pic>
        <p:pic>
          <p:nvPicPr>
            <p:cNvPr id="274" name="object 284">
              <a:extLst>
                <a:ext uri="{FF2B5EF4-FFF2-40B4-BE49-F238E27FC236}">
                  <a16:creationId xmlns:a16="http://schemas.microsoft.com/office/drawing/2014/main" id="{34873DB0-A820-4C71-AF17-1003FCA574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775" y="5827456"/>
              <a:ext cx="386449" cy="589499"/>
            </a:xfrm>
            <a:prstGeom prst="rect">
              <a:avLst/>
            </a:prstGeom>
          </p:spPr>
        </p:pic>
        <p:pic>
          <p:nvPicPr>
            <p:cNvPr id="275" name="object 285">
              <a:extLst>
                <a:ext uri="{FF2B5EF4-FFF2-40B4-BE49-F238E27FC236}">
                  <a16:creationId xmlns:a16="http://schemas.microsoft.com/office/drawing/2014/main" id="{3F21D3D0-490E-4FF9-BEA8-31DA69FCFA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8774" y="5849235"/>
              <a:ext cx="386449" cy="589499"/>
            </a:xfrm>
            <a:prstGeom prst="rect">
              <a:avLst/>
            </a:prstGeom>
          </p:spPr>
        </p:pic>
        <p:pic>
          <p:nvPicPr>
            <p:cNvPr id="276" name="object 286">
              <a:extLst>
                <a:ext uri="{FF2B5EF4-FFF2-40B4-BE49-F238E27FC236}">
                  <a16:creationId xmlns:a16="http://schemas.microsoft.com/office/drawing/2014/main" id="{FBA5C75C-F103-428E-9C84-7EA57D0C2CC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4775" y="5866995"/>
              <a:ext cx="386449" cy="589499"/>
            </a:xfrm>
            <a:prstGeom prst="rect">
              <a:avLst/>
            </a:prstGeom>
          </p:spPr>
        </p:pic>
        <p:pic>
          <p:nvPicPr>
            <p:cNvPr id="277" name="object 287">
              <a:extLst>
                <a:ext uri="{FF2B5EF4-FFF2-40B4-BE49-F238E27FC236}">
                  <a16:creationId xmlns:a16="http://schemas.microsoft.com/office/drawing/2014/main" id="{D999F9C4-3A79-462C-9D09-8CE376B292D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775" y="7006473"/>
              <a:ext cx="386449" cy="589499"/>
            </a:xfrm>
            <a:prstGeom prst="rect">
              <a:avLst/>
            </a:prstGeom>
          </p:spPr>
        </p:pic>
        <p:pic>
          <p:nvPicPr>
            <p:cNvPr id="278" name="object 288">
              <a:extLst>
                <a:ext uri="{FF2B5EF4-FFF2-40B4-BE49-F238E27FC236}">
                  <a16:creationId xmlns:a16="http://schemas.microsoft.com/office/drawing/2014/main" id="{B321C4D5-AD23-4AC4-BC0D-8C6446A67DE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2775" y="8814536"/>
              <a:ext cx="386449" cy="1161936"/>
            </a:xfrm>
            <a:prstGeom prst="rect">
              <a:avLst/>
            </a:prstGeom>
          </p:spPr>
        </p:pic>
        <p:pic>
          <p:nvPicPr>
            <p:cNvPr id="279" name="object 289">
              <a:extLst>
                <a:ext uri="{FF2B5EF4-FFF2-40B4-BE49-F238E27FC236}">
                  <a16:creationId xmlns:a16="http://schemas.microsoft.com/office/drawing/2014/main" id="{AB94EEF3-5F8D-4672-9A80-5EDFC990B31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5775" y="8814536"/>
              <a:ext cx="390950" cy="1152963"/>
            </a:xfrm>
            <a:prstGeom prst="rect">
              <a:avLst/>
            </a:prstGeom>
          </p:spPr>
        </p:pic>
        <p:pic>
          <p:nvPicPr>
            <p:cNvPr id="280" name="object 290">
              <a:extLst>
                <a:ext uri="{FF2B5EF4-FFF2-40B4-BE49-F238E27FC236}">
                  <a16:creationId xmlns:a16="http://schemas.microsoft.com/office/drawing/2014/main" id="{1548F8E6-B23D-4825-8CCF-CCC6E49033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2524" y="7006473"/>
              <a:ext cx="386449" cy="589499"/>
            </a:xfrm>
            <a:prstGeom prst="rect">
              <a:avLst/>
            </a:prstGeom>
          </p:spPr>
        </p:pic>
        <p:pic>
          <p:nvPicPr>
            <p:cNvPr id="281" name="object 291">
              <a:extLst>
                <a:ext uri="{FF2B5EF4-FFF2-40B4-BE49-F238E27FC236}">
                  <a16:creationId xmlns:a16="http://schemas.microsoft.com/office/drawing/2014/main" id="{63169461-33C2-4B12-9222-D2BD6D34C9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775" y="7046011"/>
              <a:ext cx="386449" cy="589499"/>
            </a:xfrm>
            <a:prstGeom prst="rect">
              <a:avLst/>
            </a:prstGeom>
          </p:spPr>
        </p:pic>
        <p:pic>
          <p:nvPicPr>
            <p:cNvPr id="282" name="object 292">
              <a:extLst>
                <a:ext uri="{FF2B5EF4-FFF2-40B4-BE49-F238E27FC236}">
                  <a16:creationId xmlns:a16="http://schemas.microsoft.com/office/drawing/2014/main" id="{9E1C0820-839E-4E0C-B2F2-3B49A5197D9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9775" y="8185489"/>
              <a:ext cx="386449" cy="589499"/>
            </a:xfrm>
            <a:prstGeom prst="rect">
              <a:avLst/>
            </a:prstGeom>
          </p:spPr>
        </p:pic>
        <p:pic>
          <p:nvPicPr>
            <p:cNvPr id="283" name="object 293">
              <a:extLst>
                <a:ext uri="{FF2B5EF4-FFF2-40B4-BE49-F238E27FC236}">
                  <a16:creationId xmlns:a16="http://schemas.microsoft.com/office/drawing/2014/main" id="{06A4403B-0866-4D7E-8795-9307E98BD60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775" y="7046011"/>
              <a:ext cx="386449" cy="589499"/>
            </a:xfrm>
            <a:prstGeom prst="rect">
              <a:avLst/>
            </a:prstGeom>
          </p:spPr>
        </p:pic>
        <p:pic>
          <p:nvPicPr>
            <p:cNvPr id="284" name="object 294">
              <a:extLst>
                <a:ext uri="{FF2B5EF4-FFF2-40B4-BE49-F238E27FC236}">
                  <a16:creationId xmlns:a16="http://schemas.microsoft.com/office/drawing/2014/main" id="{D963F2B4-7412-4E1B-9848-9F32BEBB90E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2775" y="8788491"/>
              <a:ext cx="386449" cy="589499"/>
            </a:xfrm>
            <a:prstGeom prst="rect">
              <a:avLst/>
            </a:prstGeom>
          </p:spPr>
        </p:pic>
        <p:pic>
          <p:nvPicPr>
            <p:cNvPr id="285" name="object 295">
              <a:extLst>
                <a:ext uri="{FF2B5EF4-FFF2-40B4-BE49-F238E27FC236}">
                  <a16:creationId xmlns:a16="http://schemas.microsoft.com/office/drawing/2014/main" id="{ECB4083D-8585-43BB-8BF7-F52FD8709C0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7775" y="7595981"/>
              <a:ext cx="386449" cy="589499"/>
            </a:xfrm>
            <a:prstGeom prst="rect">
              <a:avLst/>
            </a:prstGeom>
          </p:spPr>
        </p:pic>
        <p:pic>
          <p:nvPicPr>
            <p:cNvPr id="286" name="object 296">
              <a:extLst>
                <a:ext uri="{FF2B5EF4-FFF2-40B4-BE49-F238E27FC236}">
                  <a16:creationId xmlns:a16="http://schemas.microsoft.com/office/drawing/2014/main" id="{DBFA6D42-C001-4D04-A7F9-65C6865D71E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3775" y="7574252"/>
              <a:ext cx="386449" cy="589499"/>
            </a:xfrm>
            <a:prstGeom prst="rect">
              <a:avLst/>
            </a:prstGeom>
          </p:spPr>
        </p:pic>
        <p:pic>
          <p:nvPicPr>
            <p:cNvPr id="287" name="object 297">
              <a:extLst>
                <a:ext uri="{FF2B5EF4-FFF2-40B4-BE49-F238E27FC236}">
                  <a16:creationId xmlns:a16="http://schemas.microsoft.com/office/drawing/2014/main" id="{C80438D1-7DD7-4057-96EF-3193AFF9E2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8275" y="6434973"/>
              <a:ext cx="386449" cy="589499"/>
            </a:xfrm>
            <a:prstGeom prst="rect">
              <a:avLst/>
            </a:prstGeom>
          </p:spPr>
        </p:pic>
        <p:pic>
          <p:nvPicPr>
            <p:cNvPr id="288" name="object 298">
              <a:extLst>
                <a:ext uri="{FF2B5EF4-FFF2-40B4-BE49-F238E27FC236}">
                  <a16:creationId xmlns:a16="http://schemas.microsoft.com/office/drawing/2014/main" id="{F1B8E47D-44C6-447C-B4C9-C9F53EC3946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9775" y="6434973"/>
              <a:ext cx="386449" cy="1750508"/>
            </a:xfrm>
            <a:prstGeom prst="rect">
              <a:avLst/>
            </a:prstGeom>
          </p:spPr>
        </p:pic>
        <p:pic>
          <p:nvPicPr>
            <p:cNvPr id="289" name="object 299">
              <a:extLst>
                <a:ext uri="{FF2B5EF4-FFF2-40B4-BE49-F238E27FC236}">
                  <a16:creationId xmlns:a16="http://schemas.microsoft.com/office/drawing/2014/main" id="{B6772D70-8CC4-408C-AFA3-864A4EA2C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4775" y="6434975"/>
              <a:ext cx="386449" cy="589495"/>
            </a:xfrm>
            <a:prstGeom prst="rect">
              <a:avLst/>
            </a:prstGeom>
          </p:spPr>
        </p:pic>
        <p:pic>
          <p:nvPicPr>
            <p:cNvPr id="290" name="object 300">
              <a:extLst>
                <a:ext uri="{FF2B5EF4-FFF2-40B4-BE49-F238E27FC236}">
                  <a16:creationId xmlns:a16="http://schemas.microsoft.com/office/drawing/2014/main" id="{0C7876E5-FBDE-490D-A8FC-9033C58DA6F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4775" y="6456503"/>
              <a:ext cx="386446" cy="589499"/>
            </a:xfrm>
            <a:prstGeom prst="rect">
              <a:avLst/>
            </a:prstGeom>
          </p:spPr>
        </p:pic>
        <p:pic>
          <p:nvPicPr>
            <p:cNvPr id="291" name="object 301">
              <a:extLst>
                <a:ext uri="{FF2B5EF4-FFF2-40B4-BE49-F238E27FC236}">
                  <a16:creationId xmlns:a16="http://schemas.microsoft.com/office/drawing/2014/main" id="{1B76CD4A-A976-4F71-A119-7210865CF5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775" y="7609475"/>
              <a:ext cx="386449" cy="589499"/>
            </a:xfrm>
            <a:prstGeom prst="rect">
              <a:avLst/>
            </a:prstGeom>
          </p:spPr>
        </p:pic>
        <p:pic>
          <p:nvPicPr>
            <p:cNvPr id="292" name="object 302">
              <a:extLst>
                <a:ext uri="{FF2B5EF4-FFF2-40B4-BE49-F238E27FC236}">
                  <a16:creationId xmlns:a16="http://schemas.microsoft.com/office/drawing/2014/main" id="{F5C57922-B71A-4A9B-BA58-09F83DCCDCD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2275" y="7006473"/>
              <a:ext cx="386449" cy="589499"/>
            </a:xfrm>
            <a:prstGeom prst="rect">
              <a:avLst/>
            </a:prstGeom>
          </p:spPr>
        </p:pic>
        <p:pic>
          <p:nvPicPr>
            <p:cNvPr id="293" name="object 303">
              <a:extLst>
                <a:ext uri="{FF2B5EF4-FFF2-40B4-BE49-F238E27FC236}">
                  <a16:creationId xmlns:a16="http://schemas.microsoft.com/office/drawing/2014/main" id="{485E94C6-1003-401D-A62F-ED178019AB7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4525" y="7595981"/>
              <a:ext cx="386449" cy="589499"/>
            </a:xfrm>
            <a:prstGeom prst="rect">
              <a:avLst/>
            </a:prstGeom>
          </p:spPr>
        </p:pic>
        <p:pic>
          <p:nvPicPr>
            <p:cNvPr id="294" name="object 304">
              <a:extLst>
                <a:ext uri="{FF2B5EF4-FFF2-40B4-BE49-F238E27FC236}">
                  <a16:creationId xmlns:a16="http://schemas.microsoft.com/office/drawing/2014/main" id="{C9167C53-C814-4139-AD91-48574547F5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4775" y="8198983"/>
              <a:ext cx="386449" cy="589499"/>
            </a:xfrm>
            <a:prstGeom prst="rect">
              <a:avLst/>
            </a:prstGeom>
          </p:spPr>
        </p:pic>
        <p:pic>
          <p:nvPicPr>
            <p:cNvPr id="295" name="object 305">
              <a:extLst>
                <a:ext uri="{FF2B5EF4-FFF2-40B4-BE49-F238E27FC236}">
                  <a16:creationId xmlns:a16="http://schemas.microsoft.com/office/drawing/2014/main" id="{A301FFC5-93A9-456E-8066-6EDCE6014BF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0025" y="7033460"/>
              <a:ext cx="386449" cy="589499"/>
            </a:xfrm>
            <a:prstGeom prst="rect">
              <a:avLst/>
            </a:prstGeom>
          </p:spPr>
        </p:pic>
        <p:pic>
          <p:nvPicPr>
            <p:cNvPr id="296" name="object 306">
              <a:extLst>
                <a:ext uri="{FF2B5EF4-FFF2-40B4-BE49-F238E27FC236}">
                  <a16:creationId xmlns:a16="http://schemas.microsoft.com/office/drawing/2014/main" id="{6C75E75B-2E1A-4D99-B21A-677354BDE48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0025" y="8814536"/>
              <a:ext cx="386449" cy="589499"/>
            </a:xfrm>
            <a:prstGeom prst="rect">
              <a:avLst/>
            </a:prstGeom>
          </p:spPr>
        </p:pic>
        <p:pic>
          <p:nvPicPr>
            <p:cNvPr id="297" name="object 307">
              <a:extLst>
                <a:ext uri="{FF2B5EF4-FFF2-40B4-BE49-F238E27FC236}">
                  <a16:creationId xmlns:a16="http://schemas.microsoft.com/office/drawing/2014/main" id="{AAB171BF-F7F2-4411-A9DD-C12354B464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2524" y="8788491"/>
              <a:ext cx="386449" cy="589499"/>
            </a:xfrm>
            <a:prstGeom prst="rect">
              <a:avLst/>
            </a:prstGeom>
          </p:spPr>
        </p:pic>
        <p:pic>
          <p:nvPicPr>
            <p:cNvPr id="298" name="object 308">
              <a:extLst>
                <a:ext uri="{FF2B5EF4-FFF2-40B4-BE49-F238E27FC236}">
                  <a16:creationId xmlns:a16="http://schemas.microsoft.com/office/drawing/2014/main" id="{72437001-182F-40FE-966E-A0DE94B34A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1774" y="8814536"/>
              <a:ext cx="386449" cy="589499"/>
            </a:xfrm>
            <a:prstGeom prst="rect">
              <a:avLst/>
            </a:prstGeom>
          </p:spPr>
        </p:pic>
        <p:pic>
          <p:nvPicPr>
            <p:cNvPr id="299" name="object 309">
              <a:extLst>
                <a:ext uri="{FF2B5EF4-FFF2-40B4-BE49-F238E27FC236}">
                  <a16:creationId xmlns:a16="http://schemas.microsoft.com/office/drawing/2014/main" id="{8EE65AF2-5F68-454C-AC44-3781E2F6A7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775" y="8788491"/>
              <a:ext cx="386449" cy="589499"/>
            </a:xfrm>
            <a:prstGeom prst="rect">
              <a:avLst/>
            </a:prstGeom>
          </p:spPr>
        </p:pic>
        <p:pic>
          <p:nvPicPr>
            <p:cNvPr id="300" name="object 310">
              <a:extLst>
                <a:ext uri="{FF2B5EF4-FFF2-40B4-BE49-F238E27FC236}">
                  <a16:creationId xmlns:a16="http://schemas.microsoft.com/office/drawing/2014/main" id="{6420BBA4-7F62-420E-811C-A47B8E056F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525" y="8225028"/>
              <a:ext cx="386449" cy="589499"/>
            </a:xfrm>
            <a:prstGeom prst="rect">
              <a:avLst/>
            </a:prstGeom>
          </p:spPr>
        </p:pic>
        <p:pic>
          <p:nvPicPr>
            <p:cNvPr id="301" name="object 311">
              <a:extLst>
                <a:ext uri="{FF2B5EF4-FFF2-40B4-BE49-F238E27FC236}">
                  <a16:creationId xmlns:a16="http://schemas.microsoft.com/office/drawing/2014/main" id="{58922C0D-9BD5-4808-B5AC-BAEC0B8D71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5775" y="8225028"/>
              <a:ext cx="386449" cy="589499"/>
            </a:xfrm>
            <a:prstGeom prst="rect">
              <a:avLst/>
            </a:prstGeom>
          </p:spPr>
        </p:pic>
        <p:pic>
          <p:nvPicPr>
            <p:cNvPr id="302" name="object 312">
              <a:extLst>
                <a:ext uri="{FF2B5EF4-FFF2-40B4-BE49-F238E27FC236}">
                  <a16:creationId xmlns:a16="http://schemas.microsoft.com/office/drawing/2014/main" id="{C603F46D-9118-4E96-BB46-E2D1B018B5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7775" y="8225028"/>
              <a:ext cx="386449" cy="589499"/>
            </a:xfrm>
            <a:prstGeom prst="rect">
              <a:avLst/>
            </a:prstGeom>
          </p:spPr>
        </p:pic>
        <p:pic>
          <p:nvPicPr>
            <p:cNvPr id="303" name="object 313">
              <a:extLst>
                <a:ext uri="{FF2B5EF4-FFF2-40B4-BE49-F238E27FC236}">
                  <a16:creationId xmlns:a16="http://schemas.microsoft.com/office/drawing/2014/main" id="{8E0B6F3F-6611-4ECA-B6D6-B79C04B4128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775" y="8185489"/>
              <a:ext cx="386449" cy="589499"/>
            </a:xfrm>
            <a:prstGeom prst="rect">
              <a:avLst/>
            </a:prstGeom>
          </p:spPr>
        </p:pic>
        <p:pic>
          <p:nvPicPr>
            <p:cNvPr id="304" name="object 314">
              <a:extLst>
                <a:ext uri="{FF2B5EF4-FFF2-40B4-BE49-F238E27FC236}">
                  <a16:creationId xmlns:a16="http://schemas.microsoft.com/office/drawing/2014/main" id="{4BE25813-FAD2-4EC5-976E-2FEA43B8B80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774" y="8198993"/>
              <a:ext cx="386449" cy="589490"/>
            </a:xfrm>
            <a:prstGeom prst="rect">
              <a:avLst/>
            </a:prstGeom>
          </p:spPr>
        </p:pic>
        <p:pic>
          <p:nvPicPr>
            <p:cNvPr id="305" name="object 315">
              <a:extLst>
                <a:ext uri="{FF2B5EF4-FFF2-40B4-BE49-F238E27FC236}">
                  <a16:creationId xmlns:a16="http://schemas.microsoft.com/office/drawing/2014/main" id="{B5218B70-ECC6-497B-AAAA-6D1E2CF7D41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30025" y="7635519"/>
              <a:ext cx="386449" cy="1162686"/>
            </a:xfrm>
            <a:prstGeom prst="rect">
              <a:avLst/>
            </a:prstGeom>
          </p:spPr>
        </p:pic>
        <p:pic>
          <p:nvPicPr>
            <p:cNvPr id="306" name="object 316">
              <a:extLst>
                <a:ext uri="{FF2B5EF4-FFF2-40B4-BE49-F238E27FC236}">
                  <a16:creationId xmlns:a16="http://schemas.microsoft.com/office/drawing/2014/main" id="{77A826AC-E177-4200-B0EE-18C67AEA3E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3774" y="7595981"/>
              <a:ext cx="386449" cy="589499"/>
            </a:xfrm>
            <a:prstGeom prst="rect">
              <a:avLst/>
            </a:prstGeom>
          </p:spPr>
        </p:pic>
        <p:pic>
          <p:nvPicPr>
            <p:cNvPr id="307" name="object 317">
              <a:extLst>
                <a:ext uri="{FF2B5EF4-FFF2-40B4-BE49-F238E27FC236}">
                  <a16:creationId xmlns:a16="http://schemas.microsoft.com/office/drawing/2014/main" id="{7E114E3C-A0C2-4803-9C33-E18E036B7C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1774" y="7033460"/>
              <a:ext cx="386449" cy="589499"/>
            </a:xfrm>
            <a:prstGeom prst="rect">
              <a:avLst/>
            </a:prstGeom>
          </p:spPr>
        </p:pic>
        <p:pic>
          <p:nvPicPr>
            <p:cNvPr id="308" name="object 318">
              <a:extLst>
                <a:ext uri="{FF2B5EF4-FFF2-40B4-BE49-F238E27FC236}">
                  <a16:creationId xmlns:a16="http://schemas.microsoft.com/office/drawing/2014/main" id="{B16DA61C-1E6C-4663-AA7F-5E059089FB1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6014" y="4206242"/>
              <a:ext cx="232321" cy="212407"/>
            </a:xfrm>
            <a:prstGeom prst="rect">
              <a:avLst/>
            </a:prstGeom>
          </p:spPr>
        </p:pic>
        <p:sp>
          <p:nvSpPr>
            <p:cNvPr id="309" name="object 319">
              <a:extLst>
                <a:ext uri="{FF2B5EF4-FFF2-40B4-BE49-F238E27FC236}">
                  <a16:creationId xmlns:a16="http://schemas.microsoft.com/office/drawing/2014/main" id="{4FF39DDA-64EB-4B46-A026-481E9AC85021}"/>
                </a:ext>
              </a:extLst>
            </p:cNvPr>
            <p:cNvSpPr/>
            <p:nvPr/>
          </p:nvSpPr>
          <p:spPr>
            <a:xfrm>
              <a:off x="331114" y="3680523"/>
              <a:ext cx="737235" cy="596900"/>
            </a:xfrm>
            <a:custGeom>
              <a:avLst/>
              <a:gdLst/>
              <a:ahLst/>
              <a:cxnLst/>
              <a:rect l="l" t="t" r="r" b="b"/>
              <a:pathLst>
                <a:path w="737235" h="596900">
                  <a:moveTo>
                    <a:pt x="736803" y="592950"/>
                  </a:moveTo>
                  <a:lnTo>
                    <a:pt x="736409" y="590600"/>
                  </a:lnTo>
                  <a:lnTo>
                    <a:pt x="736511" y="588746"/>
                  </a:lnTo>
                  <a:lnTo>
                    <a:pt x="735431" y="580948"/>
                  </a:lnTo>
                  <a:lnTo>
                    <a:pt x="734212" y="576211"/>
                  </a:lnTo>
                  <a:lnTo>
                    <a:pt x="734060" y="575437"/>
                  </a:lnTo>
                  <a:lnTo>
                    <a:pt x="733958" y="575195"/>
                  </a:lnTo>
                  <a:lnTo>
                    <a:pt x="733793" y="574522"/>
                  </a:lnTo>
                  <a:lnTo>
                    <a:pt x="731748" y="567537"/>
                  </a:lnTo>
                  <a:lnTo>
                    <a:pt x="730554" y="562178"/>
                  </a:lnTo>
                  <a:lnTo>
                    <a:pt x="730681" y="558507"/>
                  </a:lnTo>
                  <a:lnTo>
                    <a:pt x="728497" y="551103"/>
                  </a:lnTo>
                  <a:lnTo>
                    <a:pt x="725678" y="544283"/>
                  </a:lnTo>
                  <a:lnTo>
                    <a:pt x="725525" y="539699"/>
                  </a:lnTo>
                  <a:lnTo>
                    <a:pt x="722553" y="534644"/>
                  </a:lnTo>
                  <a:lnTo>
                    <a:pt x="722439" y="534225"/>
                  </a:lnTo>
                  <a:lnTo>
                    <a:pt x="721931" y="532422"/>
                  </a:lnTo>
                  <a:lnTo>
                    <a:pt x="722122" y="532244"/>
                  </a:lnTo>
                  <a:lnTo>
                    <a:pt x="721042" y="527964"/>
                  </a:lnTo>
                  <a:lnTo>
                    <a:pt x="721017" y="527646"/>
                  </a:lnTo>
                  <a:lnTo>
                    <a:pt x="719975" y="523621"/>
                  </a:lnTo>
                  <a:lnTo>
                    <a:pt x="717346" y="520166"/>
                  </a:lnTo>
                  <a:lnTo>
                    <a:pt x="710869" y="513219"/>
                  </a:lnTo>
                  <a:lnTo>
                    <a:pt x="704621" y="508419"/>
                  </a:lnTo>
                  <a:lnTo>
                    <a:pt x="691730" y="499567"/>
                  </a:lnTo>
                  <a:lnTo>
                    <a:pt x="691489" y="499402"/>
                  </a:lnTo>
                  <a:lnTo>
                    <a:pt x="685558" y="494309"/>
                  </a:lnTo>
                  <a:lnTo>
                    <a:pt x="680186" y="490448"/>
                  </a:lnTo>
                  <a:lnTo>
                    <a:pt x="674725" y="486638"/>
                  </a:lnTo>
                  <a:lnTo>
                    <a:pt x="658418" y="475386"/>
                  </a:lnTo>
                  <a:lnTo>
                    <a:pt x="649770" y="469226"/>
                  </a:lnTo>
                  <a:lnTo>
                    <a:pt x="642188" y="464337"/>
                  </a:lnTo>
                  <a:lnTo>
                    <a:pt x="636600" y="461581"/>
                  </a:lnTo>
                  <a:lnTo>
                    <a:pt x="633907" y="460768"/>
                  </a:lnTo>
                  <a:lnTo>
                    <a:pt x="635063" y="461683"/>
                  </a:lnTo>
                  <a:lnTo>
                    <a:pt x="639559" y="463981"/>
                  </a:lnTo>
                  <a:lnTo>
                    <a:pt x="645185" y="469366"/>
                  </a:lnTo>
                  <a:lnTo>
                    <a:pt x="658355" y="477164"/>
                  </a:lnTo>
                  <a:lnTo>
                    <a:pt x="665467" y="483514"/>
                  </a:lnTo>
                  <a:lnTo>
                    <a:pt x="678637" y="491312"/>
                  </a:lnTo>
                  <a:lnTo>
                    <a:pt x="686650" y="498005"/>
                  </a:lnTo>
                  <a:lnTo>
                    <a:pt x="687514" y="499567"/>
                  </a:lnTo>
                  <a:lnTo>
                    <a:pt x="686346" y="499529"/>
                  </a:lnTo>
                  <a:lnTo>
                    <a:pt x="682142" y="497357"/>
                  </a:lnTo>
                  <a:lnTo>
                    <a:pt x="675741" y="493445"/>
                  </a:lnTo>
                  <a:lnTo>
                    <a:pt x="668045" y="488200"/>
                  </a:lnTo>
                  <a:lnTo>
                    <a:pt x="657593" y="480631"/>
                  </a:lnTo>
                  <a:lnTo>
                    <a:pt x="643382" y="470522"/>
                  </a:lnTo>
                  <a:lnTo>
                    <a:pt x="627037" y="459435"/>
                  </a:lnTo>
                  <a:lnTo>
                    <a:pt x="610146" y="448894"/>
                  </a:lnTo>
                  <a:lnTo>
                    <a:pt x="527418" y="400227"/>
                  </a:lnTo>
                  <a:lnTo>
                    <a:pt x="504723" y="386778"/>
                  </a:lnTo>
                  <a:lnTo>
                    <a:pt x="485914" y="375196"/>
                  </a:lnTo>
                  <a:lnTo>
                    <a:pt x="480047" y="371449"/>
                  </a:lnTo>
                  <a:lnTo>
                    <a:pt x="472516" y="367474"/>
                  </a:lnTo>
                  <a:lnTo>
                    <a:pt x="467741" y="365290"/>
                  </a:lnTo>
                  <a:lnTo>
                    <a:pt x="465074" y="364070"/>
                  </a:lnTo>
                  <a:lnTo>
                    <a:pt x="459486" y="362051"/>
                  </a:lnTo>
                  <a:lnTo>
                    <a:pt x="456018" y="365290"/>
                  </a:lnTo>
                  <a:lnTo>
                    <a:pt x="452983" y="364578"/>
                  </a:lnTo>
                  <a:lnTo>
                    <a:pt x="450811" y="365417"/>
                  </a:lnTo>
                  <a:lnTo>
                    <a:pt x="449783" y="368744"/>
                  </a:lnTo>
                  <a:lnTo>
                    <a:pt x="450202" y="374256"/>
                  </a:lnTo>
                  <a:lnTo>
                    <a:pt x="452285" y="375856"/>
                  </a:lnTo>
                  <a:lnTo>
                    <a:pt x="455231" y="379018"/>
                  </a:lnTo>
                  <a:lnTo>
                    <a:pt x="451751" y="382257"/>
                  </a:lnTo>
                  <a:lnTo>
                    <a:pt x="451650" y="385305"/>
                  </a:lnTo>
                  <a:lnTo>
                    <a:pt x="454253" y="389369"/>
                  </a:lnTo>
                  <a:lnTo>
                    <a:pt x="456653" y="390677"/>
                  </a:lnTo>
                  <a:lnTo>
                    <a:pt x="459867" y="394754"/>
                  </a:lnTo>
                  <a:lnTo>
                    <a:pt x="459066" y="400227"/>
                  </a:lnTo>
                  <a:lnTo>
                    <a:pt x="453199" y="393306"/>
                  </a:lnTo>
                  <a:lnTo>
                    <a:pt x="447725" y="392506"/>
                  </a:lnTo>
                  <a:lnTo>
                    <a:pt x="452170" y="396621"/>
                  </a:lnTo>
                  <a:lnTo>
                    <a:pt x="451954" y="402729"/>
                  </a:lnTo>
                  <a:lnTo>
                    <a:pt x="454939" y="404672"/>
                  </a:lnTo>
                  <a:lnTo>
                    <a:pt x="459028" y="410311"/>
                  </a:lnTo>
                  <a:lnTo>
                    <a:pt x="457111" y="412686"/>
                  </a:lnTo>
                  <a:lnTo>
                    <a:pt x="456946" y="417576"/>
                  </a:lnTo>
                  <a:lnTo>
                    <a:pt x="457187" y="419112"/>
                  </a:lnTo>
                  <a:lnTo>
                    <a:pt x="459219" y="422008"/>
                  </a:lnTo>
                  <a:lnTo>
                    <a:pt x="461518" y="424472"/>
                  </a:lnTo>
                  <a:lnTo>
                    <a:pt x="464591" y="425792"/>
                  </a:lnTo>
                  <a:lnTo>
                    <a:pt x="470293" y="428726"/>
                  </a:lnTo>
                  <a:lnTo>
                    <a:pt x="479247" y="433832"/>
                  </a:lnTo>
                  <a:lnTo>
                    <a:pt x="522401" y="459270"/>
                  </a:lnTo>
                  <a:lnTo>
                    <a:pt x="597966" y="502297"/>
                  </a:lnTo>
                  <a:lnTo>
                    <a:pt x="607009" y="507250"/>
                  </a:lnTo>
                  <a:lnTo>
                    <a:pt x="615772" y="511924"/>
                  </a:lnTo>
                  <a:lnTo>
                    <a:pt x="621296" y="514667"/>
                  </a:lnTo>
                  <a:lnTo>
                    <a:pt x="625208" y="516343"/>
                  </a:lnTo>
                  <a:lnTo>
                    <a:pt x="628218" y="517664"/>
                  </a:lnTo>
                  <a:lnTo>
                    <a:pt x="634733" y="523392"/>
                  </a:lnTo>
                  <a:lnTo>
                    <a:pt x="636485" y="525894"/>
                  </a:lnTo>
                  <a:lnTo>
                    <a:pt x="643089" y="529183"/>
                  </a:lnTo>
                  <a:lnTo>
                    <a:pt x="649389" y="533374"/>
                  </a:lnTo>
                  <a:lnTo>
                    <a:pt x="636447" y="533908"/>
                  </a:lnTo>
                  <a:lnTo>
                    <a:pt x="620102" y="534225"/>
                  </a:lnTo>
                  <a:lnTo>
                    <a:pt x="599211" y="534035"/>
                  </a:lnTo>
                  <a:lnTo>
                    <a:pt x="548487" y="532549"/>
                  </a:lnTo>
                  <a:lnTo>
                    <a:pt x="440931" y="524713"/>
                  </a:lnTo>
                  <a:lnTo>
                    <a:pt x="339902" y="509435"/>
                  </a:lnTo>
                  <a:lnTo>
                    <a:pt x="263347" y="486816"/>
                  </a:lnTo>
                  <a:lnTo>
                    <a:pt x="259168" y="485825"/>
                  </a:lnTo>
                  <a:lnTo>
                    <a:pt x="252437" y="485584"/>
                  </a:lnTo>
                  <a:lnTo>
                    <a:pt x="245884" y="480301"/>
                  </a:lnTo>
                  <a:lnTo>
                    <a:pt x="237528" y="478320"/>
                  </a:lnTo>
                  <a:lnTo>
                    <a:pt x="234213" y="476529"/>
                  </a:lnTo>
                  <a:lnTo>
                    <a:pt x="230886" y="475576"/>
                  </a:lnTo>
                  <a:lnTo>
                    <a:pt x="223012" y="473125"/>
                  </a:lnTo>
                  <a:lnTo>
                    <a:pt x="221716" y="472719"/>
                  </a:lnTo>
                  <a:lnTo>
                    <a:pt x="221284" y="473125"/>
                  </a:lnTo>
                  <a:lnTo>
                    <a:pt x="219506" y="471233"/>
                  </a:lnTo>
                  <a:lnTo>
                    <a:pt x="216408" y="467906"/>
                  </a:lnTo>
                  <a:lnTo>
                    <a:pt x="210527" y="467702"/>
                  </a:lnTo>
                  <a:lnTo>
                    <a:pt x="203835" y="465772"/>
                  </a:lnTo>
                  <a:lnTo>
                    <a:pt x="203047" y="464908"/>
                  </a:lnTo>
                  <a:lnTo>
                    <a:pt x="198856" y="463931"/>
                  </a:lnTo>
                  <a:lnTo>
                    <a:pt x="196430" y="461314"/>
                  </a:lnTo>
                  <a:lnTo>
                    <a:pt x="159207" y="441477"/>
                  </a:lnTo>
                  <a:lnTo>
                    <a:pt x="144513" y="432701"/>
                  </a:lnTo>
                  <a:lnTo>
                    <a:pt x="141630" y="431215"/>
                  </a:lnTo>
                  <a:lnTo>
                    <a:pt x="177685" y="455180"/>
                  </a:lnTo>
                  <a:lnTo>
                    <a:pt x="186537" y="459625"/>
                  </a:lnTo>
                  <a:lnTo>
                    <a:pt x="198475" y="465785"/>
                  </a:lnTo>
                  <a:lnTo>
                    <a:pt x="204101" y="468655"/>
                  </a:lnTo>
                  <a:lnTo>
                    <a:pt x="208318" y="470573"/>
                  </a:lnTo>
                  <a:lnTo>
                    <a:pt x="210413" y="471068"/>
                  </a:lnTo>
                  <a:lnTo>
                    <a:pt x="203238" y="471233"/>
                  </a:lnTo>
                  <a:lnTo>
                    <a:pt x="167779" y="452450"/>
                  </a:lnTo>
                  <a:lnTo>
                    <a:pt x="118313" y="416521"/>
                  </a:lnTo>
                  <a:lnTo>
                    <a:pt x="77317" y="378180"/>
                  </a:lnTo>
                  <a:lnTo>
                    <a:pt x="50444" y="345871"/>
                  </a:lnTo>
                  <a:lnTo>
                    <a:pt x="26009" y="305142"/>
                  </a:lnTo>
                  <a:lnTo>
                    <a:pt x="18313" y="285013"/>
                  </a:lnTo>
                  <a:lnTo>
                    <a:pt x="18351" y="283552"/>
                  </a:lnTo>
                  <a:lnTo>
                    <a:pt x="20828" y="243332"/>
                  </a:lnTo>
                  <a:lnTo>
                    <a:pt x="31927" y="202971"/>
                  </a:lnTo>
                  <a:lnTo>
                    <a:pt x="72593" y="147840"/>
                  </a:lnTo>
                  <a:lnTo>
                    <a:pt x="104660" y="124218"/>
                  </a:lnTo>
                  <a:lnTo>
                    <a:pt x="139941" y="102247"/>
                  </a:lnTo>
                  <a:lnTo>
                    <a:pt x="181508" y="83718"/>
                  </a:lnTo>
                  <a:lnTo>
                    <a:pt x="232397" y="70459"/>
                  </a:lnTo>
                  <a:lnTo>
                    <a:pt x="280162" y="62611"/>
                  </a:lnTo>
                  <a:lnTo>
                    <a:pt x="330492" y="56362"/>
                  </a:lnTo>
                  <a:lnTo>
                    <a:pt x="338201" y="55626"/>
                  </a:lnTo>
                  <a:lnTo>
                    <a:pt x="342455" y="54927"/>
                  </a:lnTo>
                  <a:lnTo>
                    <a:pt x="348818" y="53047"/>
                  </a:lnTo>
                  <a:lnTo>
                    <a:pt x="351345" y="53136"/>
                  </a:lnTo>
                  <a:lnTo>
                    <a:pt x="363143" y="53365"/>
                  </a:lnTo>
                  <a:lnTo>
                    <a:pt x="417156" y="55968"/>
                  </a:lnTo>
                  <a:lnTo>
                    <a:pt x="456780" y="64185"/>
                  </a:lnTo>
                  <a:lnTo>
                    <a:pt x="497319" y="82232"/>
                  </a:lnTo>
                  <a:lnTo>
                    <a:pt x="508050" y="88506"/>
                  </a:lnTo>
                  <a:lnTo>
                    <a:pt x="511378" y="89471"/>
                  </a:lnTo>
                  <a:lnTo>
                    <a:pt x="518871" y="92252"/>
                  </a:lnTo>
                  <a:lnTo>
                    <a:pt x="516483" y="87960"/>
                  </a:lnTo>
                  <a:lnTo>
                    <a:pt x="508660" y="83718"/>
                  </a:lnTo>
                  <a:lnTo>
                    <a:pt x="478866" y="67691"/>
                  </a:lnTo>
                  <a:lnTo>
                    <a:pt x="465086" y="64274"/>
                  </a:lnTo>
                  <a:lnTo>
                    <a:pt x="460971" y="61595"/>
                  </a:lnTo>
                  <a:lnTo>
                    <a:pt x="455549" y="60147"/>
                  </a:lnTo>
                  <a:lnTo>
                    <a:pt x="451370" y="59156"/>
                  </a:lnTo>
                  <a:lnTo>
                    <a:pt x="444728" y="56400"/>
                  </a:lnTo>
                  <a:lnTo>
                    <a:pt x="439674" y="56222"/>
                  </a:lnTo>
                  <a:lnTo>
                    <a:pt x="422935" y="53098"/>
                  </a:lnTo>
                  <a:lnTo>
                    <a:pt x="422795" y="53047"/>
                  </a:lnTo>
                  <a:lnTo>
                    <a:pt x="417957" y="51244"/>
                  </a:lnTo>
                  <a:lnTo>
                    <a:pt x="401129" y="50660"/>
                  </a:lnTo>
                  <a:lnTo>
                    <a:pt x="398195" y="50139"/>
                  </a:lnTo>
                  <a:lnTo>
                    <a:pt x="393280" y="49720"/>
                  </a:lnTo>
                  <a:lnTo>
                    <a:pt x="383247" y="49161"/>
                  </a:lnTo>
                  <a:lnTo>
                    <a:pt x="376682" y="48806"/>
                  </a:lnTo>
                  <a:lnTo>
                    <a:pt x="371297" y="48361"/>
                  </a:lnTo>
                  <a:lnTo>
                    <a:pt x="367538" y="47802"/>
                  </a:lnTo>
                  <a:lnTo>
                    <a:pt x="361645" y="47599"/>
                  </a:lnTo>
                  <a:lnTo>
                    <a:pt x="349808" y="48869"/>
                  </a:lnTo>
                  <a:lnTo>
                    <a:pt x="346011" y="49161"/>
                  </a:lnTo>
                  <a:lnTo>
                    <a:pt x="338467" y="48056"/>
                  </a:lnTo>
                  <a:lnTo>
                    <a:pt x="333032" y="46596"/>
                  </a:lnTo>
                  <a:lnTo>
                    <a:pt x="341515" y="45212"/>
                  </a:lnTo>
                  <a:lnTo>
                    <a:pt x="350837" y="43853"/>
                  </a:lnTo>
                  <a:lnTo>
                    <a:pt x="356311" y="43624"/>
                  </a:lnTo>
                  <a:lnTo>
                    <a:pt x="362140" y="43853"/>
                  </a:lnTo>
                  <a:lnTo>
                    <a:pt x="369709" y="44564"/>
                  </a:lnTo>
                  <a:lnTo>
                    <a:pt x="377278" y="45364"/>
                  </a:lnTo>
                  <a:lnTo>
                    <a:pt x="382765" y="45808"/>
                  </a:lnTo>
                  <a:lnTo>
                    <a:pt x="388327" y="46329"/>
                  </a:lnTo>
                  <a:lnTo>
                    <a:pt x="396087" y="47231"/>
                  </a:lnTo>
                  <a:lnTo>
                    <a:pt x="404012" y="47980"/>
                  </a:lnTo>
                  <a:lnTo>
                    <a:pt x="442722" y="52971"/>
                  </a:lnTo>
                  <a:lnTo>
                    <a:pt x="473557" y="62877"/>
                  </a:lnTo>
                  <a:lnTo>
                    <a:pt x="480237" y="64795"/>
                  </a:lnTo>
                  <a:lnTo>
                    <a:pt x="485597" y="67932"/>
                  </a:lnTo>
                  <a:lnTo>
                    <a:pt x="493026" y="72402"/>
                  </a:lnTo>
                  <a:lnTo>
                    <a:pt x="498856" y="74295"/>
                  </a:lnTo>
                  <a:lnTo>
                    <a:pt x="502539" y="77368"/>
                  </a:lnTo>
                  <a:lnTo>
                    <a:pt x="506450" y="80086"/>
                  </a:lnTo>
                  <a:lnTo>
                    <a:pt x="512267" y="83769"/>
                  </a:lnTo>
                  <a:lnTo>
                    <a:pt x="519379" y="88684"/>
                  </a:lnTo>
                  <a:lnTo>
                    <a:pt x="548817" y="114782"/>
                  </a:lnTo>
                  <a:lnTo>
                    <a:pt x="555688" y="123024"/>
                  </a:lnTo>
                  <a:lnTo>
                    <a:pt x="561441" y="127431"/>
                  </a:lnTo>
                  <a:lnTo>
                    <a:pt x="563841" y="128562"/>
                  </a:lnTo>
                  <a:lnTo>
                    <a:pt x="565492" y="127012"/>
                  </a:lnTo>
                  <a:lnTo>
                    <a:pt x="567004" y="124688"/>
                  </a:lnTo>
                  <a:lnTo>
                    <a:pt x="567118" y="121310"/>
                  </a:lnTo>
                  <a:lnTo>
                    <a:pt x="566483" y="115404"/>
                  </a:lnTo>
                  <a:lnTo>
                    <a:pt x="568820" y="109169"/>
                  </a:lnTo>
                  <a:lnTo>
                    <a:pt x="567690" y="105333"/>
                  </a:lnTo>
                  <a:lnTo>
                    <a:pt x="566902" y="91401"/>
                  </a:lnTo>
                  <a:lnTo>
                    <a:pt x="565404" y="86296"/>
                  </a:lnTo>
                  <a:lnTo>
                    <a:pt x="563867" y="82042"/>
                  </a:lnTo>
                  <a:lnTo>
                    <a:pt x="560616" y="78549"/>
                  </a:lnTo>
                  <a:lnTo>
                    <a:pt x="560679" y="76898"/>
                  </a:lnTo>
                  <a:lnTo>
                    <a:pt x="555752" y="71602"/>
                  </a:lnTo>
                  <a:lnTo>
                    <a:pt x="550875" y="68110"/>
                  </a:lnTo>
                  <a:lnTo>
                    <a:pt x="549541" y="67030"/>
                  </a:lnTo>
                  <a:lnTo>
                    <a:pt x="544322" y="62826"/>
                  </a:lnTo>
                  <a:lnTo>
                    <a:pt x="544169" y="67030"/>
                  </a:lnTo>
                  <a:lnTo>
                    <a:pt x="539242" y="63487"/>
                  </a:lnTo>
                  <a:lnTo>
                    <a:pt x="534377" y="58267"/>
                  </a:lnTo>
                  <a:lnTo>
                    <a:pt x="531063" y="56464"/>
                  </a:lnTo>
                  <a:lnTo>
                    <a:pt x="532371" y="55245"/>
                  </a:lnTo>
                  <a:lnTo>
                    <a:pt x="529932" y="52628"/>
                  </a:lnTo>
                  <a:lnTo>
                    <a:pt x="525983" y="49657"/>
                  </a:lnTo>
                  <a:lnTo>
                    <a:pt x="516585" y="43624"/>
                  </a:lnTo>
                  <a:lnTo>
                    <a:pt x="511873" y="40640"/>
                  </a:lnTo>
                  <a:lnTo>
                    <a:pt x="506069" y="36639"/>
                  </a:lnTo>
                  <a:lnTo>
                    <a:pt x="466991" y="17449"/>
                  </a:lnTo>
                  <a:lnTo>
                    <a:pt x="415493" y="3898"/>
                  </a:lnTo>
                  <a:lnTo>
                    <a:pt x="352463" y="0"/>
                  </a:lnTo>
                  <a:lnTo>
                    <a:pt x="319684" y="381"/>
                  </a:lnTo>
                  <a:lnTo>
                    <a:pt x="253136" y="7683"/>
                  </a:lnTo>
                  <a:lnTo>
                    <a:pt x="215226" y="13423"/>
                  </a:lnTo>
                  <a:lnTo>
                    <a:pt x="175285" y="23202"/>
                  </a:lnTo>
                  <a:lnTo>
                    <a:pt x="135343" y="39700"/>
                  </a:lnTo>
                  <a:lnTo>
                    <a:pt x="98539" y="60617"/>
                  </a:lnTo>
                  <a:lnTo>
                    <a:pt x="43065" y="103873"/>
                  </a:lnTo>
                  <a:lnTo>
                    <a:pt x="21120" y="136906"/>
                  </a:lnTo>
                  <a:lnTo>
                    <a:pt x="4813" y="180924"/>
                  </a:lnTo>
                  <a:lnTo>
                    <a:pt x="4470" y="181267"/>
                  </a:lnTo>
                  <a:lnTo>
                    <a:pt x="2171" y="192608"/>
                  </a:lnTo>
                  <a:lnTo>
                    <a:pt x="495" y="209473"/>
                  </a:lnTo>
                  <a:lnTo>
                    <a:pt x="330" y="216560"/>
                  </a:lnTo>
                  <a:lnTo>
                    <a:pt x="50" y="221259"/>
                  </a:lnTo>
                  <a:lnTo>
                    <a:pt x="12" y="230212"/>
                  </a:lnTo>
                  <a:lnTo>
                    <a:pt x="12" y="230581"/>
                  </a:lnTo>
                  <a:lnTo>
                    <a:pt x="12" y="230720"/>
                  </a:lnTo>
                  <a:lnTo>
                    <a:pt x="0" y="236702"/>
                  </a:lnTo>
                  <a:lnTo>
                    <a:pt x="838" y="245973"/>
                  </a:lnTo>
                  <a:lnTo>
                    <a:pt x="1308" y="254660"/>
                  </a:lnTo>
                  <a:lnTo>
                    <a:pt x="2336" y="262559"/>
                  </a:lnTo>
                  <a:lnTo>
                    <a:pt x="3187" y="271843"/>
                  </a:lnTo>
                  <a:lnTo>
                    <a:pt x="9105" y="300507"/>
                  </a:lnTo>
                  <a:lnTo>
                    <a:pt x="12649" y="311772"/>
                  </a:lnTo>
                  <a:lnTo>
                    <a:pt x="16433" y="324866"/>
                  </a:lnTo>
                  <a:lnTo>
                    <a:pt x="19621" y="334568"/>
                  </a:lnTo>
                  <a:lnTo>
                    <a:pt x="54610" y="395300"/>
                  </a:lnTo>
                  <a:lnTo>
                    <a:pt x="84785" y="428840"/>
                  </a:lnTo>
                  <a:lnTo>
                    <a:pt x="120103" y="460730"/>
                  </a:lnTo>
                  <a:lnTo>
                    <a:pt x="158711" y="489915"/>
                  </a:lnTo>
                  <a:lnTo>
                    <a:pt x="198755" y="515302"/>
                  </a:lnTo>
                  <a:lnTo>
                    <a:pt x="245313" y="537095"/>
                  </a:lnTo>
                  <a:lnTo>
                    <a:pt x="300799" y="555891"/>
                  </a:lnTo>
                  <a:lnTo>
                    <a:pt x="359270" y="571182"/>
                  </a:lnTo>
                  <a:lnTo>
                    <a:pt x="414820" y="582498"/>
                  </a:lnTo>
                  <a:lnTo>
                    <a:pt x="461505" y="589343"/>
                  </a:lnTo>
                  <a:lnTo>
                    <a:pt x="515073" y="592556"/>
                  </a:lnTo>
                  <a:lnTo>
                    <a:pt x="584784" y="593940"/>
                  </a:lnTo>
                  <a:lnTo>
                    <a:pt x="709764" y="594715"/>
                  </a:lnTo>
                  <a:lnTo>
                    <a:pt x="733640" y="595896"/>
                  </a:lnTo>
                  <a:lnTo>
                    <a:pt x="734250" y="596290"/>
                  </a:lnTo>
                  <a:lnTo>
                    <a:pt x="735584" y="595045"/>
                  </a:lnTo>
                  <a:lnTo>
                    <a:pt x="736206" y="594766"/>
                  </a:lnTo>
                  <a:lnTo>
                    <a:pt x="736219" y="594309"/>
                  </a:lnTo>
                  <a:lnTo>
                    <a:pt x="736803" y="592950"/>
                  </a:lnTo>
                  <a:close/>
                </a:path>
              </a:pathLst>
            </a:custGeom>
            <a:solidFill>
              <a:srgbClr val="FAB01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TextBox 311">
            <a:extLst>
              <a:ext uri="{FF2B5EF4-FFF2-40B4-BE49-F238E27FC236}">
                <a16:creationId xmlns:a16="http://schemas.microsoft.com/office/drawing/2014/main" id="{02C1966A-BC26-4317-AB98-4133C953D726}"/>
              </a:ext>
            </a:extLst>
          </p:cNvPr>
          <p:cNvSpPr txBox="1"/>
          <p:nvPr/>
        </p:nvSpPr>
        <p:spPr>
          <a:xfrm>
            <a:off x="8399417" y="4042559"/>
            <a:ext cx="3991798" cy="1867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ko-KR" altLang="en-US" sz="4000" b="0" i="0" u="none" strike="noStrike" baseline="3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지구에 물이 백 병 있다면</a:t>
            </a:r>
            <a:r>
              <a:rPr lang="en-US" altLang="ko-KR" sz="4000" b="0" i="0" u="none" strike="noStrike" baseline="3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</a:p>
          <a:p>
            <a:pPr marR="0" algn="l" rtl="0">
              <a:lnSpc>
                <a:spcPct val="150000"/>
              </a:lnSpc>
            </a:pPr>
            <a:r>
              <a:rPr lang="ko-KR" altLang="en-US" sz="4000" b="0" i="0" u="none" strike="noStrike" baseline="3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우리가 마실 수 있는 물은 </a:t>
            </a:r>
            <a:endParaRPr lang="en-US" altLang="ko-KR" sz="4000" b="0" i="0" u="none" strike="noStrike" baseline="30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R="0" algn="l" rtl="0">
              <a:lnSpc>
                <a:spcPct val="150000"/>
              </a:lnSpc>
            </a:pPr>
            <a:r>
              <a:rPr lang="ko-KR" altLang="en-US" sz="4000" b="0" i="0" u="none" strike="noStrike" baseline="3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 병이 채 못 됩니다</a:t>
            </a:r>
            <a:r>
              <a:rPr lang="en-US" altLang="ko-KR" sz="4000" b="0" i="0" u="none" strike="noStrike" baseline="3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B5E1CD0-B320-479B-80B6-E1F492C2C43E}"/>
              </a:ext>
            </a:extLst>
          </p:cNvPr>
          <p:cNvSpPr txBox="1"/>
          <p:nvPr/>
        </p:nvSpPr>
        <p:spPr>
          <a:xfrm>
            <a:off x="4676495" y="1406439"/>
            <a:ext cx="886837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ko-KR" altLang="en-US" sz="60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왜 우리가 물을 아껴야 할까요</a:t>
            </a:r>
            <a:r>
              <a:rPr lang="en-US" altLang="ko-KR" sz="60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? </a:t>
            </a:r>
          </a:p>
          <a:p>
            <a:pPr marR="0" algn="l" rtl="0">
              <a:lnSpc>
                <a:spcPct val="150000"/>
              </a:lnSpc>
            </a:pPr>
            <a:r>
              <a:rPr lang="ko-KR" altLang="en-US" sz="60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지구의 물이 부족해요</a:t>
            </a:r>
            <a:endParaRPr lang="en-US" altLang="ko-KR" sz="6000" b="0" i="0" u="none" strike="noStrike" baseline="30000" dirty="0">
              <a:solidFill>
                <a:srgbClr val="000000"/>
              </a:solidFill>
              <a:latin typeface="a견명조" panose="02020600000000000000" pitchFamily="18" charset="-127"/>
              <a:ea typeface="a견명조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789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EA47C4-09F0-470A-BDD1-F3ECE155F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1729020"/>
            <a:ext cx="10585407" cy="6920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E2583-4B3F-4D3A-96ED-052041EE3666}"/>
              </a:ext>
            </a:extLst>
          </p:cNvPr>
          <p:cNvSpPr txBox="1"/>
          <p:nvPr/>
        </p:nvSpPr>
        <p:spPr>
          <a:xfrm>
            <a:off x="1939831" y="9070743"/>
            <a:ext cx="11371217" cy="202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ko-KR" altLang="en-US" sz="54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강물에서 빨래도 하고</a:t>
            </a:r>
            <a:r>
              <a:rPr lang="en-US" altLang="ko-KR" sz="54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, </a:t>
            </a:r>
            <a:r>
              <a:rPr lang="ko-KR" altLang="en-US" sz="54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목욕도 하고</a:t>
            </a:r>
            <a:br>
              <a:rPr lang="en-US" altLang="ko-KR" sz="54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</a:br>
            <a:endParaRPr lang="ko-KR" altLang="en-US" sz="5400" dirty="0">
              <a:latin typeface="a견명조" panose="02020600000000000000" pitchFamily="18" charset="-127"/>
              <a:ea typeface="a견명조" panose="02020600000000000000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C6DE6-2993-4385-ADB0-BF45D1CD348A}"/>
              </a:ext>
            </a:extLst>
          </p:cNvPr>
          <p:cNvSpPr txBox="1"/>
          <p:nvPr/>
        </p:nvSpPr>
        <p:spPr>
          <a:xfrm>
            <a:off x="1939832" y="812010"/>
            <a:ext cx="11371217" cy="202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ko-KR" altLang="en-US" sz="54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세상에는</a:t>
            </a:r>
            <a:r>
              <a:rPr lang="ko-KR" altLang="en-US" sz="1800" b="0" i="0" u="none" strike="noStrike" baseline="3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</a:t>
            </a:r>
            <a:r>
              <a:rPr lang="ko-KR" altLang="en-US" sz="54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마실 수 있는 깨끗한 물이 없어서 </a:t>
            </a:r>
            <a:br>
              <a:rPr lang="en-US" altLang="ko-KR" sz="54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</a:br>
            <a:endParaRPr lang="ko-KR" altLang="en-US" sz="5400" dirty="0">
              <a:latin typeface="a견명조" panose="02020600000000000000" pitchFamily="18" charset="-127"/>
              <a:ea typeface="a견명조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835BD-F37D-4637-A6E7-705414FE5429}"/>
              </a:ext>
            </a:extLst>
          </p:cNvPr>
          <p:cNvSpPr txBox="1"/>
          <p:nvPr/>
        </p:nvSpPr>
        <p:spPr>
          <a:xfrm>
            <a:off x="6466114" y="8357403"/>
            <a:ext cx="71976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altLang="ko-KR" sz="1200" b="0" i="0" u="none" strike="noStrike" baseline="30000" dirty="0">
                <a:solidFill>
                  <a:srgbClr val="0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ⓒ UNICEF/NYHQ2008-1171/Piero </a:t>
            </a:r>
            <a:r>
              <a:rPr lang="en-US" altLang="ko-KR" sz="1200" b="0" i="0" u="none" strike="noStrike" baseline="30000" dirty="0" err="1">
                <a:solidFill>
                  <a:srgbClr val="0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Pomponi</a:t>
            </a:r>
            <a:endParaRPr lang="en-US" altLang="ko-KR" sz="1200" b="0" i="0" u="none" strike="noStrike" baseline="30000" dirty="0">
              <a:solidFill>
                <a:srgbClr val="000000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88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5838AF-33CA-47E4-AF95-6DDB957D9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31" y="2008460"/>
            <a:ext cx="11038165" cy="7717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75D58-BAC1-4D2F-AA57-20E306D0FC89}"/>
              </a:ext>
            </a:extLst>
          </p:cNvPr>
          <p:cNvSpPr txBox="1"/>
          <p:nvPr/>
        </p:nvSpPr>
        <p:spPr>
          <a:xfrm>
            <a:off x="1700031" y="9510204"/>
            <a:ext cx="71976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altLang="ko-KR" sz="1200" b="0" i="0" u="none" strike="noStrike" baseline="30000" dirty="0">
                <a:solidFill>
                  <a:srgbClr val="0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UNICEF/NYHQ2008-0970/Shehzad </a:t>
            </a:r>
            <a:r>
              <a:rPr lang="en-US" altLang="ko-KR" sz="1200" b="0" i="0" u="none" strike="noStrike" baseline="30000" dirty="0" err="1">
                <a:solidFill>
                  <a:srgbClr val="0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Noorani</a:t>
            </a:r>
            <a:endParaRPr lang="en-US" altLang="ko-KR" sz="1200" b="0" i="0" u="none" strike="noStrike" baseline="30000" dirty="0">
              <a:solidFill>
                <a:srgbClr val="000000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954F6-5CAC-4744-9186-AED3BA754E63}"/>
              </a:ext>
            </a:extLst>
          </p:cNvPr>
          <p:cNvSpPr txBox="1"/>
          <p:nvPr/>
        </p:nvSpPr>
        <p:spPr>
          <a:xfrm>
            <a:off x="1700031" y="992797"/>
            <a:ext cx="102130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이 더러운 강물을 그냥 마실 수 밖에 </a:t>
            </a:r>
            <a:r>
              <a:rPr lang="ko-KR" altLang="en-US" sz="6000" b="0" i="0" u="none" strike="noStrike" baseline="30000" dirty="0" err="1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없대요</a:t>
            </a:r>
            <a:r>
              <a:rPr lang="en-US" altLang="ko-KR" sz="60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.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2687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75C631-64A2-4B2D-B47A-A743C0F5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75" y="2552258"/>
            <a:ext cx="11406140" cy="8107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CAADB-EDA4-4A57-B59A-20798F10079A}"/>
              </a:ext>
            </a:extLst>
          </p:cNvPr>
          <p:cNvSpPr txBox="1"/>
          <p:nvPr/>
        </p:nvSpPr>
        <p:spPr>
          <a:xfrm>
            <a:off x="2096588" y="10382288"/>
            <a:ext cx="7197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altLang="ko-KR" sz="1800" b="0" i="0" u="none" strike="noStrike" baseline="30000" dirty="0">
                <a:solidFill>
                  <a:srgbClr val="0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ⓒ UNICEF/NYHQ1999-0460/Giacomo </a:t>
            </a:r>
            <a:r>
              <a:rPr lang="en-US" altLang="ko-KR" sz="1800" b="0" i="0" u="none" strike="noStrike" baseline="30000" dirty="0" err="1">
                <a:solidFill>
                  <a:srgbClr val="0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Pirozzi</a:t>
            </a:r>
            <a:endParaRPr lang="en-US" altLang="ko-KR" sz="1800" b="0" i="0" u="none" strike="noStrike" baseline="30000" dirty="0">
              <a:solidFill>
                <a:srgbClr val="000000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42436-1CA9-4A91-8AB0-04549CAC5362}"/>
              </a:ext>
            </a:extLst>
          </p:cNvPr>
          <p:cNvSpPr txBox="1"/>
          <p:nvPr/>
        </p:nvSpPr>
        <p:spPr>
          <a:xfrm>
            <a:off x="1255894" y="888294"/>
            <a:ext cx="11406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ko-KR" altLang="en-US" sz="60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깨끗한 물을 </a:t>
            </a:r>
            <a:r>
              <a:rPr lang="ko-KR" altLang="en-US" sz="6000" b="0" i="0" u="none" strike="noStrike" baseline="30000" dirty="0" err="1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길어다</a:t>
            </a:r>
            <a:r>
              <a:rPr lang="ko-KR" altLang="en-US" sz="6000" b="0" i="0" u="none" strike="noStrike" baseline="30000" dirty="0">
                <a:solidFill>
                  <a:srgbClr val="000000"/>
                </a:solidFill>
                <a:latin typeface="a견명조" panose="02020600000000000000" pitchFamily="18" charset="-127"/>
                <a:ea typeface="a견명조" panose="02020600000000000000" pitchFamily="18" charset="-127"/>
              </a:rPr>
              <a:t> 마시려면 멀리 갔다 와야 해서 학교에 못 가는 어린이들이 있어요</a:t>
            </a:r>
            <a:endParaRPr lang="ko-KR" altLang="en-US" sz="6000" dirty="0">
              <a:latin typeface="a견명조" panose="02020600000000000000" pitchFamily="18" charset="-127"/>
              <a:ea typeface="a견명조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849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91</Words>
  <Application>Microsoft Office PowerPoint</Application>
  <PresentationFormat>사용자 지정</PresentationFormat>
  <Paragraphs>15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12롯데마트행복Bold</vt:lpstr>
      <vt:lpstr>a견명조</vt:lpstr>
      <vt:lpstr>a아이스께끼</vt:lpstr>
      <vt:lpstr>나눔고딕 ExtraBold</vt:lpstr>
      <vt:lpstr>나눔명조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User2112</dc:creator>
  <cp:lastModifiedBy>User2112</cp:lastModifiedBy>
  <cp:revision>7</cp:revision>
  <dcterms:created xsi:type="dcterms:W3CDTF">2022-03-07T04:10:25Z</dcterms:created>
  <dcterms:modified xsi:type="dcterms:W3CDTF">2022-03-07T08:15:11Z</dcterms:modified>
</cp:coreProperties>
</file>