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66" r:id="rId3"/>
    <p:sldId id="268" r:id="rId4"/>
    <p:sldId id="258" r:id="rId5"/>
    <p:sldId id="259" r:id="rId6"/>
    <p:sldId id="275" r:id="rId7"/>
    <p:sldId id="269" r:id="rId8"/>
    <p:sldId id="270" r:id="rId9"/>
    <p:sldId id="271" r:id="rId10"/>
  </p:sldIdLst>
  <p:sldSz cx="1440021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16" y="1767462"/>
            <a:ext cx="12240181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5672376"/>
            <a:ext cx="10800160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9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14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3" y="574987"/>
            <a:ext cx="3105046" cy="91523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574987"/>
            <a:ext cx="9135135" cy="91523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6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51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5" y="2692444"/>
            <a:ext cx="12420184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5" y="7227345"/>
            <a:ext cx="12420184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/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38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874937"/>
            <a:ext cx="6120091" cy="685235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874937"/>
            <a:ext cx="6120091" cy="685235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5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574990"/>
            <a:ext cx="12420184" cy="208745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2647443"/>
            <a:ext cx="6091964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3944914"/>
            <a:ext cx="6091964" cy="58023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9" y="2647443"/>
            <a:ext cx="6121966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9" y="3944914"/>
            <a:ext cx="6121966" cy="58023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12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64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97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719984"/>
            <a:ext cx="4644444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554968"/>
            <a:ext cx="7290108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3239929"/>
            <a:ext cx="4644444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33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719984"/>
            <a:ext cx="4644444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554968"/>
            <a:ext cx="7290108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3239929"/>
            <a:ext cx="4644444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06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574990"/>
            <a:ext cx="12420184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874937"/>
            <a:ext cx="12420184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10009783"/>
            <a:ext cx="324004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62764-DBCF-4870-B961-6C510863EE3D}" type="datetimeFigureOut">
              <a:rPr lang="ko-KR" altLang="en-US" smtClean="0"/>
              <a:t>2022-03-07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10009783"/>
            <a:ext cx="4860072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10009783"/>
            <a:ext cx="324004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D714-3FD8-4FE6-B884-F60044D6D8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6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39997" rtl="0" eaLnBrk="1" latinLnBrk="1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1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263189E-5D99-4C0D-9E99-6B13D427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09" y="2480551"/>
            <a:ext cx="10668000" cy="7275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894D4-7F03-4D6C-A408-D39F0A1D99CB}"/>
              </a:ext>
            </a:extLst>
          </p:cNvPr>
          <p:cNvSpPr txBox="1"/>
          <p:nvPr/>
        </p:nvSpPr>
        <p:spPr>
          <a:xfrm>
            <a:off x="3580163" y="913007"/>
            <a:ext cx="10500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6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음식물 쓰레기를 많이 버리면</a:t>
            </a:r>
            <a:endParaRPr lang="ko-KR" altLang="en-US" sz="6000" dirty="0">
              <a:latin typeface="a한글세상B" panose="02020600000000000000" pitchFamily="18" charset="-127"/>
              <a:ea typeface="a한글세상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90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4EB786E-AC01-4042-9D2A-6D7129B98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2233"/>
            <a:ext cx="6557553" cy="478205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FCA45F5-6C6E-4FED-9E41-5F4529D0B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2446033"/>
            <a:ext cx="6453050" cy="7978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0CBAE-A506-439E-B797-2A5D223DF52C}"/>
              </a:ext>
            </a:extLst>
          </p:cNvPr>
          <p:cNvSpPr txBox="1"/>
          <p:nvPr/>
        </p:nvSpPr>
        <p:spPr>
          <a:xfrm>
            <a:off x="5043204" y="1056698"/>
            <a:ext cx="73926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60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지구가 아파요</a:t>
            </a:r>
            <a:r>
              <a:rPr lang="en-US" altLang="ko-KR" sz="60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!</a:t>
            </a:r>
            <a:endParaRPr lang="ko-KR" altLang="en-US" sz="6000" dirty="0">
              <a:latin typeface="a한글세상B" panose="02020600000000000000" pitchFamily="18" charset="-127"/>
              <a:ea typeface="a한글세상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279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0CBAE-A506-439E-B797-2A5D223DF52C}"/>
              </a:ext>
            </a:extLst>
          </p:cNvPr>
          <p:cNvSpPr txBox="1"/>
          <p:nvPr/>
        </p:nvSpPr>
        <p:spPr>
          <a:xfrm>
            <a:off x="1921181" y="1108949"/>
            <a:ext cx="12709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60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지구가 아프면</a:t>
            </a:r>
            <a:r>
              <a:rPr lang="en-US" altLang="ko-KR" sz="60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,</a:t>
            </a:r>
            <a:r>
              <a:rPr lang="ko-KR" altLang="en-US" sz="60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 우리도 아파요</a:t>
            </a:r>
            <a:r>
              <a:rPr lang="en-US" altLang="ko-KR" sz="60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!</a:t>
            </a:r>
            <a:endParaRPr lang="ko-KR" altLang="en-US" sz="6000" dirty="0">
              <a:latin typeface="a한글세상B" panose="02020600000000000000" pitchFamily="18" charset="-127"/>
              <a:ea typeface="a한글세상B" panose="02020600000000000000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898A100-7717-4F2E-8394-9D1D20E7206A}"/>
              </a:ext>
            </a:extLst>
          </p:cNvPr>
          <p:cNvGrpSpPr/>
          <p:nvPr/>
        </p:nvGrpSpPr>
        <p:grpSpPr>
          <a:xfrm>
            <a:off x="1012729" y="3046925"/>
            <a:ext cx="2263396" cy="6470467"/>
            <a:chOff x="464089" y="2796574"/>
            <a:chExt cx="2263396" cy="647046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D14339B5-2B4C-4799-B081-FFD26C417ABF}"/>
                </a:ext>
              </a:extLst>
            </p:cNvPr>
            <p:cNvGrpSpPr/>
            <p:nvPr/>
          </p:nvGrpSpPr>
          <p:grpSpPr>
            <a:xfrm>
              <a:off x="464089" y="2796574"/>
              <a:ext cx="2255282" cy="3248337"/>
              <a:chOff x="464089" y="2796574"/>
              <a:chExt cx="2255282" cy="3248337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04EB786E-AC01-4042-9D2A-6D7129B98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089" y="2796574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B3B0D20C-486B-41C3-A76C-C7C9F40A3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03" y="3612982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C8705C7A-292F-48FE-BE68-F70C977C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3616" y="2796574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5B816917-8C1B-4806-9E72-805FBC052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317" y="4407639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E0EC3C22-3CE4-4193-A0DD-0900E3240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730" y="3612982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18168284-62D2-4112-AC5B-2427BC04B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9844" y="4385888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F1EEE903-0D8D-4203-8435-B3BD4BBBA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3615" y="5224047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47552F67-EBEA-4811-824C-653B84AE3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317" y="5228503"/>
                <a:ext cx="1119527" cy="816408"/>
              </a:xfrm>
              <a:prstGeom prst="rect">
                <a:avLst/>
              </a:prstGeom>
            </p:spPr>
          </p:pic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3699B03-EC62-4F8D-9015-6A4E5E419B28}"/>
                </a:ext>
              </a:extLst>
            </p:cNvPr>
            <p:cNvGrpSpPr/>
            <p:nvPr/>
          </p:nvGrpSpPr>
          <p:grpSpPr>
            <a:xfrm>
              <a:off x="472203" y="6018704"/>
              <a:ext cx="2255282" cy="3248337"/>
              <a:chOff x="464089" y="2796574"/>
              <a:chExt cx="2255282" cy="3248337"/>
            </a:xfrm>
          </p:grpSpPr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0FE081D9-C6E7-4ACA-A5D9-85CE04321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089" y="2796574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5BC8CE9A-7239-49C7-9650-E8D829982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03" y="3612982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5874CD57-4052-45F7-A813-0AE56E3DE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3616" y="2796574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2AAC595C-4D72-4E32-8DC2-D5E09730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317" y="4407639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01B4058B-0A6C-4DF9-AE33-0728A1B67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730" y="3612982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6270325F-475C-40F7-AEA7-DF99AF394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9844" y="4385888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30BB410C-098F-4ADC-9136-3D80B80BF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3615" y="5224047"/>
                <a:ext cx="1119527" cy="816408"/>
              </a:xfrm>
              <a:prstGeom prst="rect">
                <a:avLst/>
              </a:prstGeom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7B1A9CFD-60D0-4BC3-AC13-89548B9B7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317" y="5228503"/>
                <a:ext cx="1119527" cy="816408"/>
              </a:xfrm>
              <a:prstGeom prst="rect">
                <a:avLst/>
              </a:prstGeom>
            </p:spPr>
          </p:pic>
        </p:grpSp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52FB55E7-B42F-463B-B3F6-AA02A3C07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89" y="3393645"/>
            <a:ext cx="4465528" cy="611929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C73013F-D748-4AC7-A7B9-0BA9ED96C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28" y="3543609"/>
            <a:ext cx="3930770" cy="313365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B8B141A-9EEF-4730-AD58-74333DA8D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71" y="6677259"/>
            <a:ext cx="4446886" cy="34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6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0FD24B33-571B-4472-9B9D-976265FC5DA7}"/>
              </a:ext>
            </a:extLst>
          </p:cNvPr>
          <p:cNvGrpSpPr/>
          <p:nvPr/>
        </p:nvGrpSpPr>
        <p:grpSpPr>
          <a:xfrm>
            <a:off x="296386" y="892130"/>
            <a:ext cx="13807440" cy="9907633"/>
            <a:chOff x="879680" y="-169808"/>
            <a:chExt cx="12869640" cy="927461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705AB8A9-6394-43BA-A239-163FDE3C2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80" y="1223249"/>
              <a:ext cx="12869640" cy="7881561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0ADE1E8-6E4C-4DC8-AD91-18C069D7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7524" y="3526971"/>
              <a:ext cx="999331" cy="12391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98D213-7BB8-4A18-BAAA-EC2A542948EB}"/>
                </a:ext>
              </a:extLst>
            </p:cNvPr>
            <p:cNvSpPr txBox="1"/>
            <p:nvPr/>
          </p:nvSpPr>
          <p:spPr>
            <a:xfrm>
              <a:off x="1621098" y="-169808"/>
              <a:ext cx="9441191" cy="1046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ko-KR" altLang="en-US" sz="4000" b="0" i="0" u="none" strike="noStrike" baseline="30000" dirty="0">
                  <a:solidFill>
                    <a:srgbClr val="000000"/>
                  </a:solidFill>
                  <a:latin typeface="a한글세상B" panose="02020600000000000000" pitchFamily="18" charset="-127"/>
                  <a:ea typeface="a한글세상B" panose="02020600000000000000" pitchFamily="18" charset="-127"/>
                </a:rPr>
                <a:t>먹다 남은 음료수나 음식 국물을 하수구에 버리거나</a:t>
              </a:r>
              <a:r>
                <a:rPr lang="en-US" altLang="ko-KR" sz="4000" b="0" i="0" u="none" strike="noStrike" baseline="30000" dirty="0">
                  <a:solidFill>
                    <a:srgbClr val="000000"/>
                  </a:solidFill>
                  <a:latin typeface="a한글세상B" panose="02020600000000000000" pitchFamily="18" charset="-127"/>
                  <a:ea typeface="a한글세상B" panose="02020600000000000000" pitchFamily="18" charset="-127"/>
                </a:rPr>
                <a:t>, </a:t>
              </a:r>
            </a:p>
            <a:p>
              <a:pPr marR="0" algn="l" rtl="0"/>
              <a:r>
                <a:rPr lang="ko-KR" altLang="en-US" sz="4000" b="0" i="0" u="none" strike="noStrike" baseline="30000" dirty="0">
                  <a:solidFill>
                    <a:srgbClr val="000000"/>
                  </a:solidFill>
                  <a:latin typeface="a한글세상B" panose="02020600000000000000" pitchFamily="18" charset="-127"/>
                  <a:ea typeface="a한글세상B" panose="02020600000000000000" pitchFamily="18" charset="-127"/>
                </a:rPr>
                <a:t>음식 쓰레기를 땅속에 묻으면 어떻게 될까요</a:t>
              </a:r>
              <a:r>
                <a:rPr lang="en-US" altLang="ko-KR" sz="4000" b="0" i="0" u="none" strike="noStrike" baseline="30000" dirty="0">
                  <a:solidFill>
                    <a:srgbClr val="000000"/>
                  </a:solidFill>
                  <a:latin typeface="a한글세상B" panose="02020600000000000000" pitchFamily="18" charset="-127"/>
                  <a:ea typeface="a한글세상B" panose="02020600000000000000" pitchFamily="18" charset="-127"/>
                </a:rPr>
                <a:t>?</a:t>
              </a:r>
              <a:endParaRPr lang="ko-KR" altLang="en-US" sz="4000" dirty="0">
                <a:latin typeface="a한글세상B" panose="02020600000000000000" pitchFamily="18" charset="-127"/>
                <a:ea typeface="a한글세상B" panose="0202060000000000000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96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5E0E904-71EA-44A5-8D5E-21ABD464FBE1}"/>
              </a:ext>
            </a:extLst>
          </p:cNvPr>
          <p:cNvGrpSpPr/>
          <p:nvPr/>
        </p:nvGrpSpPr>
        <p:grpSpPr>
          <a:xfrm>
            <a:off x="1315289" y="1778367"/>
            <a:ext cx="11473248" cy="6281417"/>
            <a:chOff x="879680" y="1223249"/>
            <a:chExt cx="12869640" cy="7881561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F0789978-72AA-4BEA-9BB1-6C8EA877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680" y="1223249"/>
              <a:ext cx="12869640" cy="7881561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9F8ECF1-9B54-48CA-84C6-A4B44B5B6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7524" y="3526971"/>
              <a:ext cx="999331" cy="123917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4F29D9-78B4-4DFA-922C-9FC0A1C0C861}"/>
              </a:ext>
            </a:extLst>
          </p:cNvPr>
          <p:cNvSpPr txBox="1"/>
          <p:nvPr/>
        </p:nvSpPr>
        <p:spPr>
          <a:xfrm>
            <a:off x="1315289" y="762704"/>
            <a:ext cx="12709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48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돌고 돌아요</a:t>
            </a:r>
            <a:r>
              <a:rPr lang="en-US" altLang="ko-KR" sz="48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!</a:t>
            </a:r>
            <a:endParaRPr lang="ko-KR" altLang="en-US" sz="4800" dirty="0">
              <a:latin typeface="a한글세상B" panose="02020600000000000000" pitchFamily="18" charset="-127"/>
              <a:ea typeface="a한글세상B" panose="02020600000000000000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CEF26-F183-4904-B9A4-7249FCFED1F0}"/>
              </a:ext>
            </a:extLst>
          </p:cNvPr>
          <p:cNvSpPr txBox="1"/>
          <p:nvPr/>
        </p:nvSpPr>
        <p:spPr>
          <a:xfrm>
            <a:off x="1315289" y="8244450"/>
            <a:ext cx="11634230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  음식물 찌꺼기는 하수구나 땅속으로 스며들어  시냇물로 흘러 들어가 강으로 바다로 가요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바다에서 수증기가 되어 다시 구름이 돼요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구름은 눈이나 비가 되어 다시 강으로 흘러 들어가요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우리는 이 강물을 정화하여 수도 시설을 통해 그 물을 마셔요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</a:p>
          <a:p>
            <a:pPr marR="0" algn="l" rtl="0">
              <a:lnSpc>
                <a:spcPct val="150000"/>
              </a:lnSpc>
            </a:pP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  음식물 쓰레기를 많이 버리면 물이 깨끗하지 못해 지구가 아파요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지구가 아프면 우리도 아파요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ko-KR" altLang="en-US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그래서 음식을 먹을 만큼만 덜어서 음식을 남기지 않는 것이 중요해요</a:t>
            </a:r>
            <a:r>
              <a:rPr lang="en-US" altLang="ko-KR" sz="24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17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72B5EEB-2B80-4929-A0BB-72AB2405E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67" y="0"/>
            <a:ext cx="8296484" cy="106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69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8AAB42D-9E58-418B-A7D5-F6326C5E8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05945"/>
            <a:ext cx="14400214" cy="8717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1C708-664A-4687-A070-8F72472BED63}"/>
              </a:ext>
            </a:extLst>
          </p:cNvPr>
          <p:cNvSpPr txBox="1"/>
          <p:nvPr/>
        </p:nvSpPr>
        <p:spPr>
          <a:xfrm>
            <a:off x="3776107" y="990447"/>
            <a:ext cx="12709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48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건강한 지구</a:t>
            </a:r>
            <a:r>
              <a:rPr lang="en-US" altLang="ko-KR" sz="48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, </a:t>
            </a:r>
            <a:r>
              <a:rPr lang="ko-KR" altLang="en-US" sz="48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건강한 나 </a:t>
            </a:r>
            <a:r>
              <a:rPr lang="en-US" altLang="ko-KR" sz="4800" dirty="0">
                <a:latin typeface="a한글세상B" panose="02020600000000000000" pitchFamily="18" charset="-127"/>
                <a:ea typeface="a한글세상B" panose="02020600000000000000" pitchFamily="18" charset="-127"/>
              </a:rPr>
              <a:t>!</a:t>
            </a:r>
            <a:endParaRPr lang="ko-KR" altLang="en-US" sz="4800" dirty="0">
              <a:latin typeface="a한글세상B" panose="02020600000000000000" pitchFamily="18" charset="-127"/>
              <a:ea typeface="a한글세상B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964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BF55A4-1BD4-49FC-B290-68CEA632D946}"/>
              </a:ext>
            </a:extLst>
          </p:cNvPr>
          <p:cNvSpPr txBox="1"/>
          <p:nvPr/>
        </p:nvSpPr>
        <p:spPr>
          <a:xfrm>
            <a:off x="2305594" y="697139"/>
            <a:ext cx="13030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ko-KR" altLang="en-US" sz="6000" b="1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우유 한 컵을 버린 물을 깨끗이 하려면 </a:t>
            </a:r>
            <a:r>
              <a:rPr lang="en-US" altLang="ko-KR" sz="6000" b="1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…</a:t>
            </a:r>
          </a:p>
          <a:p>
            <a:pPr marR="0" algn="l" rtl="0"/>
            <a:r>
              <a:rPr lang="ko-KR" altLang="en-US" sz="2000" b="1" i="0" u="none" strike="noStrike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우유 한 컵을 버린 물을 깨끗이 하려면 물이 얼마나 필요할까요</a:t>
            </a:r>
            <a:r>
              <a:rPr lang="en-US" altLang="ko-KR" sz="2000" b="1" i="0" u="none" strike="noStrike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  <a:endParaRPr lang="ko-KR" altLang="en-US" sz="20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86F0962-E04F-4069-A308-D3E653E2B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23" y="511747"/>
            <a:ext cx="612571" cy="6932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22A8863-D41A-4546-B9E1-DD3D019A4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1" y="1898194"/>
            <a:ext cx="7667896" cy="561417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1658EDC-0B41-4793-A39C-FF2E50BF5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79" y="2958536"/>
            <a:ext cx="7925255" cy="580260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039A90E-3824-49B2-9D8E-9A6CBCDFA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08" y="5307025"/>
            <a:ext cx="7667896" cy="5614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CFF7FD-1E68-4463-9CDA-84318E3A3B90}"/>
              </a:ext>
            </a:extLst>
          </p:cNvPr>
          <p:cNvSpPr txBox="1"/>
          <p:nvPr/>
        </p:nvSpPr>
        <p:spPr>
          <a:xfrm>
            <a:off x="5742008" y="2102441"/>
            <a:ext cx="7667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US" altLang="ko-KR" sz="6000" b="0" i="0" u="none" strike="noStrike" baseline="300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1000</a:t>
            </a:r>
            <a:r>
              <a:rPr lang="ko-KR" altLang="en-US" sz="6000" b="0" i="0" u="none" strike="noStrike" baseline="30000" dirty="0">
                <a:solidFill>
                  <a:srgbClr val="FF0000"/>
                </a:solidFill>
                <a:latin typeface="Vivaldi" panose="03020602050506090804" pitchFamily="66" charset="0"/>
                <a:ea typeface="나눔고딕 ExtraBold" panose="020D0904000000000000" pitchFamily="50" charset="-127"/>
              </a:rPr>
              <a:t> </a:t>
            </a:r>
            <a:r>
              <a:rPr lang="en-US" altLang="ko-KR" sz="6000" b="0" i="0" u="none" strike="noStrike" baseline="30000" dirty="0">
                <a:solidFill>
                  <a:srgbClr val="FF0000"/>
                </a:solidFill>
                <a:latin typeface="Freestyle Script" panose="030804020302050B0404" pitchFamily="66" charset="0"/>
                <a:ea typeface="나눔고딕 ExtraBold" panose="020D0904000000000000" pitchFamily="50" charset="-127"/>
              </a:rPr>
              <a:t>l</a:t>
            </a:r>
            <a:r>
              <a:rPr lang="en-US" altLang="ko-KR" sz="6000" b="0" i="0" u="none" strike="noStrike" baseline="30000" dirty="0">
                <a:solidFill>
                  <a:srgbClr val="FF0000"/>
                </a:solidFill>
                <a:latin typeface="Vivaldi" panose="03020602050506090804" pitchFamily="66" charset="0"/>
                <a:ea typeface="나눔고딕 ExtraBold" panose="020D0904000000000000" pitchFamily="50" charset="-127"/>
              </a:rPr>
              <a:t> </a:t>
            </a:r>
            <a:r>
              <a:rPr lang="ko-KR" altLang="en-US" sz="6000" b="0" i="0" u="none" strike="noStrike" baseline="300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물 소방차 </a:t>
            </a:r>
            <a:r>
              <a:rPr lang="en-US" altLang="ko-KR" sz="6000" b="0" i="0" u="none" strike="noStrike" baseline="300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</a:t>
            </a:r>
            <a:r>
              <a:rPr lang="ko-KR" altLang="en-US" sz="6000" b="0" i="0" u="none" strike="noStrike" baseline="300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 물이 필요 </a:t>
            </a:r>
            <a:endParaRPr lang="en-US" altLang="ko-KR" sz="6000" b="0" i="0" u="none" strike="noStrike" baseline="300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655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8C488-DF27-4A06-9FE2-2B91AA3EFE2F}"/>
              </a:ext>
            </a:extLst>
          </p:cNvPr>
          <p:cNvSpPr txBox="1"/>
          <p:nvPr/>
        </p:nvSpPr>
        <p:spPr>
          <a:xfrm>
            <a:off x="2253343" y="1449364"/>
            <a:ext cx="11109960" cy="7063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ko-KR" altLang="en-US" sz="4000" b="0" i="0" u="sng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한 컵의 우유를 버린 물을 깨끗한 물로 만들려면</a:t>
            </a:r>
            <a:r>
              <a:rPr lang="en-US" altLang="ko-KR" sz="4000" b="0" i="0" u="sng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,  </a:t>
            </a:r>
          </a:p>
          <a:p>
            <a:pPr marR="0" algn="l" rtl="0">
              <a:lnSpc>
                <a:spcPct val="150000"/>
              </a:lnSpc>
            </a:pP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3000</a:t>
            </a: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Freestyle Script" panose="030804020302050B0404" pitchFamily="66" charset="0"/>
                <a:ea typeface="나눔고딕 ExtraBold" panose="020D0904000000000000" pitchFamily="50" charset="-127"/>
              </a:rPr>
              <a:t> l</a:t>
            </a: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 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가량의 물이 필요해요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3000</a:t>
            </a: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Freestyle Script" panose="030804020302050B0404" pitchFamily="66" charset="0"/>
                <a:ea typeface="나눔고딕 ExtraBold" panose="020D0904000000000000" pitchFamily="50" charset="-127"/>
              </a:rPr>
              <a:t> l</a:t>
            </a:r>
            <a:r>
              <a:rPr lang="ko-KR" altLang="en-US" sz="4000" b="0" i="0" u="none" strike="noStrike" baseline="30000" dirty="0">
                <a:solidFill>
                  <a:srgbClr val="FF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 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정도의 물은 얼마나 될까요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? 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산불을 끄는 소방차 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3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대 가량의 물입니다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</a:p>
          <a:p>
            <a:pPr marR="0" algn="l" rtl="0">
              <a:lnSpc>
                <a:spcPct val="150000"/>
              </a:lnSpc>
            </a:pPr>
            <a:endParaRPr lang="en-US" altLang="ko-KR" sz="4000" baseline="30000" dirty="0">
              <a:solidFill>
                <a:srgbClr val="000000"/>
              </a:solidFill>
              <a:latin typeface="a한글세상B" panose="02020600000000000000" pitchFamily="18" charset="-127"/>
              <a:ea typeface="a한글세상B" panose="02020600000000000000" pitchFamily="18" charset="-127"/>
            </a:endParaRPr>
          </a:p>
          <a:p>
            <a:pPr marR="0" algn="l" rtl="0">
              <a:lnSpc>
                <a:spcPct val="150000"/>
              </a:lnSpc>
            </a:pPr>
            <a:endParaRPr lang="en-US" altLang="ko-KR" sz="4000" b="0" i="0" u="none" strike="noStrike" baseline="30000" dirty="0">
              <a:solidFill>
                <a:srgbClr val="000000"/>
              </a:solidFill>
              <a:latin typeface="a한글세상B" panose="02020600000000000000" pitchFamily="18" charset="-127"/>
              <a:ea typeface="a한글세상B" panose="02020600000000000000" pitchFamily="18" charset="-127"/>
            </a:endParaRPr>
          </a:p>
          <a:p>
            <a:pPr marR="0" algn="l" rtl="0">
              <a:lnSpc>
                <a:spcPct val="150000"/>
              </a:lnSpc>
            </a:pPr>
            <a:endParaRPr lang="en-US" altLang="ko-KR" sz="4000" baseline="30000" dirty="0">
              <a:solidFill>
                <a:srgbClr val="000000"/>
              </a:solidFill>
              <a:latin typeface="a한글세상B" panose="02020600000000000000" pitchFamily="18" charset="-127"/>
              <a:ea typeface="a한글세상B" panose="02020600000000000000" pitchFamily="18" charset="-127"/>
            </a:endParaRPr>
          </a:p>
          <a:p>
            <a:pPr marR="0" algn="l" rtl="0">
              <a:lnSpc>
                <a:spcPct val="150000"/>
              </a:lnSpc>
            </a:pPr>
            <a:endParaRPr lang="en-US" altLang="ko-KR" sz="4000" b="0" i="0" u="none" strike="noStrike" baseline="30000" dirty="0">
              <a:solidFill>
                <a:srgbClr val="000000"/>
              </a:solidFill>
              <a:latin typeface="a한글세상B" panose="02020600000000000000" pitchFamily="18" charset="-127"/>
              <a:ea typeface="a한글세상B" panose="02020600000000000000" pitchFamily="18" charset="-127"/>
            </a:endParaRPr>
          </a:p>
          <a:p>
            <a:pPr marR="0" algn="l" rtl="0">
              <a:lnSpc>
                <a:spcPct val="150000"/>
              </a:lnSpc>
            </a:pPr>
            <a:endParaRPr lang="en-US" altLang="ko-KR" sz="4000" b="0" i="0" u="none" strike="noStrike" baseline="30000" dirty="0">
              <a:solidFill>
                <a:srgbClr val="000000"/>
              </a:solidFill>
              <a:latin typeface="a한글세상B" panose="02020600000000000000" pitchFamily="18" charset="-127"/>
              <a:ea typeface="a한글세상B" panose="02020600000000000000" pitchFamily="18" charset="-127"/>
            </a:endParaRPr>
          </a:p>
          <a:p>
            <a:pPr marR="0" algn="l" rtl="0">
              <a:lnSpc>
                <a:spcPct val="150000"/>
              </a:lnSpc>
            </a:pP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   </a:t>
            </a:r>
          </a:p>
          <a:p>
            <a:pPr marR="0" algn="l" rtl="0">
              <a:lnSpc>
                <a:spcPct val="150000"/>
              </a:lnSpc>
            </a:pP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하루에 </a:t>
            </a: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1.5</a:t>
            </a:r>
            <a:r>
              <a:rPr lang="en-US" altLang="ko-KR" sz="4000" b="0" i="0" u="none" strike="noStrike" baseline="30000" dirty="0">
                <a:solidFill>
                  <a:srgbClr val="FF0000"/>
                </a:solidFill>
                <a:latin typeface="Freestyle Script" panose="030804020302050B0404" pitchFamily="66" charset="0"/>
                <a:ea typeface="나눔고딕 ExtraBold" panose="020D0904000000000000" pitchFamily="50" charset="-127"/>
              </a:rPr>
              <a:t> l</a:t>
            </a:r>
            <a:r>
              <a:rPr lang="ko-KR" altLang="en-US" sz="4000" b="0" i="0" u="none" strike="noStrike" baseline="30000" dirty="0">
                <a:solidFill>
                  <a:srgbClr val="FF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 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의 물을 마신다면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, 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거의 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6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년 동안 마실 물의 양입니다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 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초등학교 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1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학년부터 초등학교 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6</a:t>
            </a:r>
            <a:r>
              <a:rPr lang="ko-KR" altLang="en-US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학년까지 마실 정도입니다</a:t>
            </a:r>
            <a:r>
              <a:rPr lang="en-US" altLang="ko-KR" sz="4000" b="0" i="0" u="none" strike="noStrike" baseline="30000" dirty="0">
                <a:solidFill>
                  <a:srgbClr val="000000"/>
                </a:solidFill>
                <a:latin typeface="a한글세상B" panose="02020600000000000000" pitchFamily="18" charset="-127"/>
                <a:ea typeface="a한글세상B" panose="02020600000000000000" pitchFamily="18" charset="-127"/>
              </a:rPr>
              <a:t>.</a:t>
            </a:r>
            <a:endParaRPr lang="ko-KR" altLang="en-US" sz="4000" dirty="0">
              <a:latin typeface="a한글세상B" panose="02020600000000000000" pitchFamily="18" charset="-127"/>
              <a:ea typeface="a한글세상B" panose="02020600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939CEFF-0F45-4FED-B0B4-74F4BF150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72" y="1282455"/>
            <a:ext cx="612571" cy="69322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EC87E5D-F566-42CF-ABF8-295F84D1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56" y="3529877"/>
            <a:ext cx="3528623" cy="258354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BC11802-6A2D-49F3-9AF0-0ABCCC887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79" y="3578908"/>
            <a:ext cx="3528623" cy="25835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46AE803-85BC-4D50-B39E-7BA5B3EDF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3578908"/>
            <a:ext cx="3528623" cy="25835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F75EC1F-2EC0-4D75-BEF8-B2D390F08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35" y="7550332"/>
            <a:ext cx="1373638" cy="29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5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</TotalTime>
  <Words>188</Words>
  <Application>Microsoft Office PowerPoint</Application>
  <PresentationFormat>사용자 지정</PresentationFormat>
  <Paragraphs>21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a한글세상B</vt:lpstr>
      <vt:lpstr>나눔고딕 ExtraBold</vt:lpstr>
      <vt:lpstr>Arial</vt:lpstr>
      <vt:lpstr>Calibri</vt:lpstr>
      <vt:lpstr>Calibri Light</vt:lpstr>
      <vt:lpstr>Freestyle Script</vt:lpstr>
      <vt:lpstr>Vivaldi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User2112</dc:creator>
  <cp:lastModifiedBy>User2112</cp:lastModifiedBy>
  <cp:revision>13</cp:revision>
  <dcterms:created xsi:type="dcterms:W3CDTF">2022-03-06T20:31:57Z</dcterms:created>
  <dcterms:modified xsi:type="dcterms:W3CDTF">2022-03-07T04:09:47Z</dcterms:modified>
</cp:coreProperties>
</file>