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2"/>
    <p:sldId id="284" r:id="rId3"/>
    <p:sldId id="285" r:id="rId4"/>
    <p:sldId id="286" r:id="rId5"/>
  </p:sldIdLst>
  <p:sldSz cx="15836900" cy="10693400"/>
  <p:notesSz cx="15836900" cy="106934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1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94360" y="3314954"/>
            <a:ext cx="6736080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88720" y="5988304"/>
            <a:ext cx="554736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31F20"/>
                </a:solidFill>
                <a:latin typeface="a고딕14"/>
                <a:cs typeface="a고딕1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31F20"/>
                </a:solidFill>
                <a:latin typeface="a견명조"/>
                <a:cs typeface="a견명조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31F20"/>
                </a:solidFill>
                <a:latin typeface="a고딕14"/>
                <a:cs typeface="a고딕1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07299" y="1814677"/>
            <a:ext cx="2870200" cy="59963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009FDA"/>
                </a:solidFill>
                <a:latin typeface="a견명조"/>
                <a:cs typeface="a견명조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81272" y="2459482"/>
            <a:ext cx="3447288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788909" cy="721360"/>
          </a:xfrm>
          <a:custGeom>
            <a:avLst/>
            <a:gdLst/>
            <a:ahLst/>
            <a:cxnLst/>
            <a:rect l="l" t="t" r="r" b="b"/>
            <a:pathLst>
              <a:path w="7788909" h="721360">
                <a:moveTo>
                  <a:pt x="7788872" y="0"/>
                </a:moveTo>
                <a:lnTo>
                  <a:pt x="0" y="0"/>
                </a:lnTo>
                <a:lnTo>
                  <a:pt x="0" y="716615"/>
                </a:lnTo>
                <a:lnTo>
                  <a:pt x="18959" y="718997"/>
                </a:lnTo>
                <a:lnTo>
                  <a:pt x="68098" y="721207"/>
                </a:lnTo>
                <a:lnTo>
                  <a:pt x="6782538" y="721207"/>
                </a:lnTo>
                <a:lnTo>
                  <a:pt x="6831654" y="718997"/>
                </a:lnTo>
                <a:lnTo>
                  <a:pt x="6882707" y="712580"/>
                </a:lnTo>
                <a:lnTo>
                  <a:pt x="6934883" y="702274"/>
                </a:lnTo>
                <a:lnTo>
                  <a:pt x="6987370" y="688399"/>
                </a:lnTo>
                <a:lnTo>
                  <a:pt x="7039355" y="671274"/>
                </a:lnTo>
                <a:lnTo>
                  <a:pt x="7090027" y="651218"/>
                </a:lnTo>
                <a:lnTo>
                  <a:pt x="7138573" y="628550"/>
                </a:lnTo>
                <a:lnTo>
                  <a:pt x="7184181" y="603590"/>
                </a:lnTo>
                <a:lnTo>
                  <a:pt x="7226038" y="576657"/>
                </a:lnTo>
                <a:lnTo>
                  <a:pt x="7263331" y="548070"/>
                </a:lnTo>
                <a:lnTo>
                  <a:pt x="7295249" y="518147"/>
                </a:lnTo>
                <a:lnTo>
                  <a:pt x="7788872" y="0"/>
                </a:lnTo>
                <a:close/>
              </a:path>
            </a:pathLst>
          </a:custGeom>
          <a:solidFill>
            <a:srgbClr val="228F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31F20"/>
                </a:solidFill>
                <a:latin typeface="a고딕14"/>
                <a:cs typeface="a고딕1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9299" y="740350"/>
            <a:ext cx="99568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31F20"/>
                </a:solidFill>
                <a:latin typeface="a고딕14"/>
                <a:cs typeface="a고딕1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-6969747" y="2789721"/>
            <a:ext cx="21864294" cy="254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231F20"/>
                </a:solidFill>
                <a:latin typeface="a견명조"/>
                <a:cs typeface="a견명조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94432" y="9944862"/>
            <a:ext cx="2535936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96240" y="9944862"/>
            <a:ext cx="182270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705856" y="9944862"/>
            <a:ext cx="182270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97"/>
            <a:ext cx="15839947" cy="10692003"/>
            <a:chOff x="0" y="0"/>
            <a:chExt cx="15839947" cy="1069200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19999" y="0"/>
              <a:ext cx="7919948" cy="106920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919986" cy="10692003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4113" y="2586687"/>
            <a:ext cx="5671759" cy="739140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83831" y="1650533"/>
            <a:ext cx="682022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7159"/>
              </a:lnSpc>
              <a:tabLst>
                <a:tab pos="2445385" algn="l"/>
              </a:tabLst>
            </a:pPr>
            <a:r>
              <a:rPr sz="6000" dirty="0">
                <a:solidFill>
                  <a:srgbClr val="009FDA"/>
                </a:solidFill>
                <a:latin typeface="a시나브로L"/>
                <a:cs typeface="a시나브로L"/>
              </a:rPr>
              <a:t>더</a:t>
            </a:r>
            <a:r>
              <a:rPr lang="en-US" sz="6000" dirty="0">
                <a:solidFill>
                  <a:srgbClr val="009FDA"/>
                </a:solidFill>
                <a:latin typeface="a시나브로L"/>
                <a:cs typeface="a시나브로L"/>
              </a:rPr>
              <a:t> </a:t>
            </a:r>
            <a:r>
              <a:rPr sz="6000" dirty="0">
                <a:solidFill>
                  <a:srgbClr val="009FDA"/>
                </a:solidFill>
                <a:latin typeface="a시나브로L"/>
                <a:cs typeface="a시나브로L"/>
              </a:rPr>
              <a:t>불</a:t>
            </a:r>
            <a:r>
              <a:rPr lang="en-US" sz="6000" dirty="0">
                <a:solidFill>
                  <a:srgbClr val="009FDA"/>
                </a:solidFill>
                <a:latin typeface="a시나브로L"/>
                <a:cs typeface="a시나브로L"/>
              </a:rPr>
              <a:t> </a:t>
            </a:r>
            <a:r>
              <a:rPr sz="6000" dirty="0">
                <a:solidFill>
                  <a:srgbClr val="009FDA"/>
                </a:solidFill>
                <a:latin typeface="a시나브로L"/>
                <a:cs typeface="a시나브로L"/>
              </a:rPr>
              <a:t>어</a:t>
            </a:r>
            <a:r>
              <a:rPr lang="en-US" sz="6000" dirty="0">
                <a:solidFill>
                  <a:srgbClr val="009FDA"/>
                </a:solidFill>
                <a:latin typeface="a시나브로L"/>
                <a:cs typeface="a시나브로L"/>
              </a:rPr>
              <a:t>  </a:t>
            </a:r>
            <a:r>
              <a:rPr sz="6000" dirty="0">
                <a:solidFill>
                  <a:srgbClr val="009FDA"/>
                </a:solidFill>
                <a:latin typeface="a시나브로L"/>
                <a:cs typeface="a시나브로L"/>
              </a:rPr>
              <a:t>살</a:t>
            </a:r>
            <a:r>
              <a:rPr lang="en-US" sz="6000" dirty="0">
                <a:solidFill>
                  <a:srgbClr val="009FDA"/>
                </a:solidFill>
                <a:latin typeface="a시나브로L"/>
                <a:cs typeface="a시나브로L"/>
              </a:rPr>
              <a:t> </a:t>
            </a:r>
            <a:r>
              <a:rPr sz="6000" dirty="0">
                <a:solidFill>
                  <a:srgbClr val="009FDA"/>
                </a:solidFill>
                <a:latin typeface="a시나브로L"/>
                <a:cs typeface="a시나브로L"/>
              </a:rPr>
              <a:t>아</a:t>
            </a:r>
            <a:r>
              <a:rPr lang="en-US" sz="6000" dirty="0">
                <a:solidFill>
                  <a:srgbClr val="009FDA"/>
                </a:solidFill>
                <a:latin typeface="a시나브로L"/>
                <a:cs typeface="a시나브로L"/>
              </a:rPr>
              <a:t> </a:t>
            </a:r>
            <a:r>
              <a:rPr sz="6000" dirty="0">
                <a:solidFill>
                  <a:srgbClr val="009FDA"/>
                </a:solidFill>
                <a:latin typeface="a시나브로L"/>
                <a:cs typeface="a시나브로L"/>
              </a:rPr>
              <a:t>요</a:t>
            </a:r>
            <a:endParaRPr sz="6000" dirty="0">
              <a:latin typeface="a시나브로L"/>
              <a:cs typeface="a시나브로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14810" y="8151502"/>
            <a:ext cx="5597977" cy="5021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2400" spc="-19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만</a:t>
            </a:r>
            <a:r>
              <a:rPr sz="2400" spc="-17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약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우</a:t>
            </a:r>
            <a:r>
              <a:rPr sz="2400" spc="-17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리</a:t>
            </a:r>
            <a:r>
              <a:rPr sz="2400" spc="-19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나라</a:t>
            </a:r>
            <a:r>
              <a:rPr sz="2400" spc="-17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에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나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혼자</a:t>
            </a:r>
            <a:r>
              <a:rPr lang="en-US"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만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살</a:t>
            </a:r>
            <a:r>
              <a:rPr sz="2400" spc="-17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고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70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있다면</a:t>
            </a:r>
            <a:r>
              <a:rPr sz="2400" spc="-17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…</a:t>
            </a:r>
            <a:r>
              <a:rPr lang="en-US" altLang="ko-KR" sz="2400" spc="-17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…</a:t>
            </a:r>
            <a:r>
              <a:rPr sz="2400" spc="-17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.</a:t>
            </a:r>
            <a:endParaRPr sz="2400" dirty="0">
              <a:latin typeface="a먹물명조M" panose="02020600000000000000" pitchFamily="18" charset="-127"/>
              <a:ea typeface="a먹물명조M" panose="02020600000000000000" pitchFamily="18" charset="-127"/>
              <a:cs typeface="나눔명조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58596" y="1917700"/>
            <a:ext cx="4642753" cy="57318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839947" cy="1069200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289050" y="7738918"/>
            <a:ext cx="5638800" cy="1610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8745">
              <a:lnSpc>
                <a:spcPct val="150000"/>
              </a:lnSpc>
              <a:spcBef>
                <a:spcPts val="100"/>
              </a:spcBef>
            </a:pPr>
            <a:r>
              <a:rPr lang="en-US" sz="2400" spc="-195" dirty="0">
                <a:solidFill>
                  <a:srgbClr val="231F20"/>
                </a:solidFill>
                <a:latin typeface="나눔명조"/>
                <a:cs typeface="나눔명조"/>
              </a:rPr>
              <a:t> </a:t>
            </a:r>
            <a:r>
              <a:rPr sz="2400" spc="-19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가수도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,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모델도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,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요리사도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,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운전사도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,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6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의사도,  선생님도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,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소방대원도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,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경찰도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,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농부도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,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6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광부도,  국회의원도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,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대통령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도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없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을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거예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요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.</a:t>
            </a:r>
            <a:endParaRPr sz="2400" dirty="0">
              <a:latin typeface="a먹물명조M" panose="02020600000000000000" pitchFamily="18" charset="-127"/>
              <a:ea typeface="a먹물명조M" panose="02020600000000000000" pitchFamily="18" charset="-127"/>
              <a:cs typeface="나눔명조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9245" y="1223754"/>
            <a:ext cx="7126054" cy="585908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985250" y="5952100"/>
            <a:ext cx="5638800" cy="403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9065">
              <a:lnSpc>
                <a:spcPct val="150000"/>
              </a:lnSpc>
              <a:spcBef>
                <a:spcPts val="100"/>
              </a:spcBef>
            </a:pP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학교도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,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도서관도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,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박물관도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,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가게도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,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회사도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,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6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공장도,  백화점도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,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영화관도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.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자동차도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,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비행기도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,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컴퓨터도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.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6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편지도</a:t>
            </a:r>
            <a:r>
              <a:rPr sz="2400" spc="-16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,</a:t>
            </a:r>
            <a:r>
              <a:rPr lang="en-US" sz="2400" spc="-16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신문</a:t>
            </a:r>
            <a:r>
              <a:rPr sz="2400" spc="-17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도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없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을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6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거예요</a:t>
            </a:r>
            <a:r>
              <a:rPr sz="2400" spc="-16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.</a:t>
            </a:r>
            <a:endParaRPr lang="en-US" sz="2400" spc="-165" dirty="0">
              <a:solidFill>
                <a:srgbClr val="231F20"/>
              </a:solidFill>
              <a:latin typeface="a먹물명조M" panose="02020600000000000000" pitchFamily="18" charset="-127"/>
              <a:ea typeface="a먹물명조M" panose="02020600000000000000" pitchFamily="18" charset="-127"/>
              <a:cs typeface="나눔명조"/>
            </a:endParaRPr>
          </a:p>
          <a:p>
            <a:pPr marL="12700">
              <a:lnSpc>
                <a:spcPct val="150000"/>
              </a:lnSpc>
              <a:spcBef>
                <a:spcPts val="840"/>
              </a:spcBef>
            </a:pPr>
            <a:r>
              <a:rPr lang="ko-KR" altLang="en-US"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 이</a:t>
            </a:r>
            <a:r>
              <a:rPr lang="ko-KR" altLang="en-US"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lang="ko-KR" altLang="en-US"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세상</a:t>
            </a:r>
            <a:r>
              <a:rPr lang="ko-KR" altLang="en-US"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에</a:t>
            </a:r>
            <a:r>
              <a:rPr lang="ko-KR" altLang="en-US"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lang="ko-KR" altLang="en-US"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나</a:t>
            </a:r>
            <a:r>
              <a:rPr lang="ko-KR" altLang="en-US"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lang="ko-KR" altLang="en-US"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혼자</a:t>
            </a:r>
            <a:r>
              <a:rPr lang="ko-KR" altLang="en-US"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만</a:t>
            </a:r>
            <a:r>
              <a:rPr lang="ko-KR" altLang="en-US"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lang="ko-KR" altLang="en-US"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살</a:t>
            </a:r>
            <a:r>
              <a:rPr lang="ko-KR" altLang="en-US"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고</a:t>
            </a:r>
            <a:r>
              <a:rPr lang="ko-KR" altLang="en-US"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lang="ko-KR" altLang="en-US"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있다</a:t>
            </a:r>
            <a:r>
              <a:rPr lang="ko-KR" altLang="en-US"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면</a:t>
            </a:r>
            <a:r>
              <a:rPr lang="ko-KR" altLang="en-US"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lang="ko-KR" altLang="en-US"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정</a:t>
            </a:r>
            <a:r>
              <a:rPr lang="ko-KR" altLang="en-US"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말</a:t>
            </a:r>
            <a:r>
              <a:rPr lang="ko-KR" altLang="en-US"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lang="ko-KR" altLang="en-US"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심심하</a:t>
            </a:r>
            <a:r>
              <a:rPr lang="ko-KR" altLang="en-US"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고</a:t>
            </a:r>
            <a:r>
              <a:rPr lang="ko-KR" altLang="en-US"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lang="ko-KR" altLang="en-US" sz="2400" spc="-16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재미없을 거예요</a:t>
            </a:r>
            <a:r>
              <a:rPr lang="en-US" altLang="ko-KR"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.</a:t>
            </a:r>
            <a:r>
              <a:rPr lang="ko-KR" altLang="en-US"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lang="ko-KR" altLang="en-US"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내</a:t>
            </a:r>
            <a:r>
              <a:rPr lang="ko-KR" altLang="en-US"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가</a:t>
            </a:r>
            <a:r>
              <a:rPr lang="ko-KR" altLang="en-US"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lang="ko-KR" altLang="en-US"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아프거</a:t>
            </a:r>
            <a:r>
              <a:rPr lang="ko-KR" altLang="en-US"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나</a:t>
            </a:r>
            <a:r>
              <a:rPr lang="ko-KR" altLang="en-US"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lang="ko-KR" altLang="en-US"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위험</a:t>
            </a:r>
            <a:r>
              <a:rPr lang="ko-KR" altLang="en-US"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에</a:t>
            </a:r>
            <a:r>
              <a:rPr lang="ko-KR" altLang="en-US"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lang="ko-KR" altLang="en-US"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빠졌</a:t>
            </a:r>
            <a:r>
              <a:rPr lang="ko-KR" altLang="en-US"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을</a:t>
            </a:r>
            <a:r>
              <a:rPr lang="ko-KR" altLang="en-US"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lang="ko-KR" altLang="en-US"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때</a:t>
            </a:r>
            <a:r>
              <a:rPr lang="ko-KR" altLang="en-US"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lang="ko-KR" altLang="en-US"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도와</a:t>
            </a:r>
            <a:r>
              <a:rPr lang="ko-KR" altLang="en-US"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줄</a:t>
            </a:r>
            <a:r>
              <a:rPr lang="ko-KR" altLang="en-US"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lang="ko-KR" altLang="en-US"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사람</a:t>
            </a:r>
            <a:r>
              <a:rPr lang="ko-KR" altLang="en-US"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도</a:t>
            </a:r>
            <a:r>
              <a:rPr lang="ko-KR" altLang="en-US"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lang="ko-KR" altLang="en-US" sz="2400" spc="-13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없을 </a:t>
            </a:r>
            <a:r>
              <a:rPr lang="ko-KR" altLang="en-US" sz="2400" spc="-16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거예요</a:t>
            </a:r>
            <a:r>
              <a:rPr lang="en-US" altLang="ko-KR" sz="2400" spc="-16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.</a:t>
            </a:r>
            <a:endParaRPr lang="ko-KR" altLang="en-US" sz="2400" dirty="0">
              <a:latin typeface="a먹물명조M" panose="02020600000000000000" pitchFamily="18" charset="-127"/>
              <a:ea typeface="a먹물명조M" panose="02020600000000000000" pitchFamily="18" charset="-127"/>
              <a:cs typeface="나눔명조"/>
            </a:endParaRPr>
          </a:p>
          <a:p>
            <a:pPr marL="12700">
              <a:lnSpc>
                <a:spcPct val="150000"/>
              </a:lnSpc>
              <a:spcBef>
                <a:spcPts val="840"/>
              </a:spcBef>
            </a:pPr>
            <a:endParaRPr sz="2400" dirty="0">
              <a:latin typeface="나눔명조"/>
              <a:cs typeface="나눔명조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64763" y="850900"/>
            <a:ext cx="7804975" cy="557294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839947" cy="106920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68020"/>
            <a:ext cx="1745999" cy="7073987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8200E026-8900-439A-BE8C-93750E8D15F8}"/>
              </a:ext>
            </a:extLst>
          </p:cNvPr>
          <p:cNvGrpSpPr/>
          <p:nvPr/>
        </p:nvGrpSpPr>
        <p:grpSpPr>
          <a:xfrm>
            <a:off x="0" y="-63500"/>
            <a:ext cx="15839946" cy="7091971"/>
            <a:chOff x="0" y="1341032"/>
            <a:chExt cx="15839946" cy="7091971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57637" y="1341032"/>
              <a:ext cx="12182309" cy="7073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7999" y="1353584"/>
              <a:ext cx="4967997" cy="70739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359016"/>
              <a:ext cx="3545992" cy="7073987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9554" y="5727700"/>
            <a:ext cx="4969415" cy="316797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315730" y="5997562"/>
            <a:ext cx="6070320" cy="39211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15290" indent="118745">
              <a:lnSpc>
                <a:spcPct val="138900"/>
              </a:lnSpc>
              <a:spcBef>
                <a:spcPts val="100"/>
              </a:spcBef>
            </a:pPr>
            <a:r>
              <a:rPr lang="en-US" sz="2400" spc="-195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 err="1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다행</a:t>
            </a:r>
            <a:r>
              <a:rPr sz="2400" spc="-175" dirty="0" err="1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히</a:t>
            </a:r>
            <a:r>
              <a:rPr sz="2400" spc="-9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75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이</a:t>
            </a:r>
            <a:r>
              <a:rPr sz="2400" spc="-9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세상에</a:t>
            </a:r>
            <a:r>
              <a:rPr sz="2400" spc="-175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는</a:t>
            </a:r>
            <a:r>
              <a:rPr sz="2400" spc="-9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많</a:t>
            </a:r>
            <a:r>
              <a:rPr sz="2400" spc="-175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은</a:t>
            </a:r>
            <a:r>
              <a:rPr sz="2400" spc="-9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사람들</a:t>
            </a:r>
            <a:r>
              <a:rPr sz="2400" spc="-175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이</a:t>
            </a:r>
            <a:r>
              <a:rPr sz="2400" spc="-9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 err="1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함</a:t>
            </a:r>
            <a:r>
              <a:rPr sz="2400" spc="-175" dirty="0" err="1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께</a:t>
            </a:r>
            <a:r>
              <a:rPr sz="2400" spc="-9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lang="ko-KR" altLang="en-US" sz="2400" spc="-195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모</a:t>
            </a:r>
            <a:r>
              <a:rPr sz="2400" spc="-175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여</a:t>
            </a:r>
            <a:r>
              <a:rPr sz="2400" spc="-9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살아요</a:t>
            </a:r>
            <a:r>
              <a:rPr sz="2400" spc="-5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.</a:t>
            </a:r>
            <a:r>
              <a:rPr sz="2400" spc="-9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6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모습도  다르</a:t>
            </a:r>
            <a:r>
              <a:rPr sz="2400" spc="-175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고</a:t>
            </a:r>
            <a:r>
              <a:rPr sz="2400" spc="-9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생각</a:t>
            </a:r>
            <a:r>
              <a:rPr sz="2400" spc="-175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도</a:t>
            </a:r>
            <a:r>
              <a:rPr sz="2400" spc="-9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다</a:t>
            </a:r>
            <a:r>
              <a:rPr sz="2400" spc="-175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른</a:t>
            </a:r>
            <a:r>
              <a:rPr sz="2400" spc="-9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사람들</a:t>
            </a:r>
            <a:r>
              <a:rPr sz="2400" spc="-175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이</a:t>
            </a:r>
            <a:r>
              <a:rPr sz="2400" spc="-90" dirty="0">
                <a:solidFill>
                  <a:schemeClr val="bg1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더불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어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살아가지요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.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6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더불어  살아가려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면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내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마음대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로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행동하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면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안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5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돼요.</a:t>
            </a:r>
            <a:endParaRPr sz="2400" dirty="0">
              <a:latin typeface="a먹물명조M" panose="02020600000000000000" pitchFamily="18" charset="-127"/>
              <a:ea typeface="a먹물명조M" panose="02020600000000000000" pitchFamily="18" charset="-127"/>
              <a:cs typeface="나눔명조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 dirty="0">
              <a:latin typeface="a먹물명조M" panose="02020600000000000000" pitchFamily="18" charset="-127"/>
              <a:ea typeface="a먹물명조M" panose="02020600000000000000" pitchFamily="18" charset="-127"/>
              <a:cs typeface="나눔명조"/>
            </a:endParaRPr>
          </a:p>
          <a:p>
            <a:pPr marL="36195" marR="5080" indent="118745">
              <a:lnSpc>
                <a:spcPct val="138900"/>
              </a:lnSpc>
            </a:pPr>
            <a:r>
              <a:rPr lang="en-US"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제멋대</a:t>
            </a:r>
            <a:r>
              <a:rPr sz="2400" spc="-17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로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행동해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서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남에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게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피해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를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주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면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사이좋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게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지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낼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수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5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없어요. </a:t>
            </a:r>
            <a:r>
              <a:rPr sz="2400" spc="-15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사이좋</a:t>
            </a:r>
            <a:r>
              <a:rPr sz="2400" spc="-17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게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더불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어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살아가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기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위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해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우리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는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규칙</a:t>
            </a:r>
            <a:r>
              <a:rPr sz="2400" spc="-17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을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9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세우고</a:t>
            </a:r>
            <a:r>
              <a:rPr sz="2400" spc="-5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,</a:t>
            </a:r>
            <a:r>
              <a:rPr sz="2400" spc="-9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3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법도</a:t>
            </a:r>
            <a:r>
              <a:rPr sz="2400" spc="-13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170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만들어요</a:t>
            </a:r>
            <a:r>
              <a:rPr sz="2400" spc="-17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.</a:t>
            </a:r>
            <a:endParaRPr sz="2400" dirty="0">
              <a:latin typeface="a먹물명조M" panose="02020600000000000000" pitchFamily="18" charset="-127"/>
              <a:ea typeface="a먹물명조M" panose="02020600000000000000" pitchFamily="18" charset="-127"/>
              <a:cs typeface="나눔명조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1461756" y="0"/>
            <a:ext cx="14285663" cy="10692003"/>
            <a:chOff x="1740858" y="470782"/>
            <a:chExt cx="14285663" cy="10692003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40858" y="991674"/>
              <a:ext cx="4785064" cy="511758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6573" y="470782"/>
              <a:ext cx="7919948" cy="1069200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42285" y="5880100"/>
            <a:ext cx="5809365" cy="43820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5085" indent="182245" algn="just">
              <a:lnSpc>
                <a:spcPct val="125000"/>
              </a:lnSpc>
              <a:spcBef>
                <a:spcPts val="100"/>
              </a:spcBef>
            </a:pP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아이들이 호수에서 </a:t>
            </a:r>
            <a:r>
              <a:rPr sz="2400" spc="-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배를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lang="ko-KR" altLang="en-US"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탔</a:t>
            </a:r>
            <a:r>
              <a:rPr sz="2400" spc="-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어요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. </a:t>
            </a:r>
            <a:r>
              <a:rPr lang="ko-KR" altLang="en-US"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오리들이 귀엽게 헤엄치며 놀았어요</a:t>
            </a:r>
            <a:r>
              <a:rPr lang="en-US" altLang="ko-KR"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. </a:t>
            </a:r>
            <a:r>
              <a:rPr sz="2400" spc="-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지원이가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소리를</a:t>
            </a:r>
            <a:r>
              <a:rPr sz="2400" spc="-1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질렀어요.</a:t>
            </a:r>
            <a:endParaRPr sz="2400" dirty="0">
              <a:latin typeface="a먹물명조M" panose="02020600000000000000" pitchFamily="18" charset="-127"/>
              <a:ea typeface="a먹물명조M" panose="02020600000000000000" pitchFamily="18" charset="-127"/>
              <a:cs typeface="나눔명조"/>
            </a:endParaRPr>
          </a:p>
          <a:p>
            <a:pPr marL="218440" algn="just">
              <a:lnSpc>
                <a:spcPct val="100000"/>
              </a:lnSpc>
              <a:spcBef>
                <a:spcPts val="840"/>
              </a:spcBef>
            </a:pP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“오리</a:t>
            </a:r>
            <a:r>
              <a:rPr sz="2400" spc="-2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가족이다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.</a:t>
            </a:r>
            <a:r>
              <a:rPr lang="en-US" sz="2400" spc="50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넘</a:t>
            </a:r>
            <a:r>
              <a:rPr sz="2400" spc="-2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귀엽다</a:t>
            </a:r>
            <a:r>
              <a:rPr lang="en-US"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!”</a:t>
            </a:r>
            <a:endParaRPr sz="2400" dirty="0">
              <a:latin typeface="a먹물명조M" panose="02020600000000000000" pitchFamily="18" charset="-127"/>
              <a:ea typeface="a먹물명조M" panose="02020600000000000000" pitchFamily="18" charset="-127"/>
              <a:cs typeface="나눔명조"/>
            </a:endParaRPr>
          </a:p>
          <a:p>
            <a:pPr marL="12700" marR="5080" algn="just">
              <a:lnSpc>
                <a:spcPct val="138900"/>
              </a:lnSpc>
            </a:pPr>
            <a:r>
              <a:rPr sz="2400" spc="-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지원이</a:t>
            </a:r>
            <a:r>
              <a:rPr lang="ko-KR" altLang="en-US"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가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오리에게 과자를 던져 주려고 </a:t>
            </a:r>
            <a:r>
              <a:rPr sz="2400" spc="-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갑자기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일어났어요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. </a:t>
            </a:r>
            <a:r>
              <a:rPr sz="2400" spc="-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배가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균형을 </a:t>
            </a:r>
            <a:r>
              <a:rPr sz="2400" spc="-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잃어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lang="ko-KR" altLang="en-US"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뒤뚱거렸어요</a:t>
            </a:r>
            <a:r>
              <a:rPr lang="en-US" altLang="ko-KR"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. </a:t>
            </a:r>
            <a:r>
              <a:rPr lang="ko-KR" altLang="en-US"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놀란 </a:t>
            </a:r>
            <a:r>
              <a:rPr sz="2400" spc="-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다른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친구들</a:t>
            </a:r>
            <a:r>
              <a:rPr lang="ko-KR" altLang="en-US"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이 소리를 지르며 움직였어요</a:t>
            </a:r>
            <a:r>
              <a:rPr lang="en-US" altLang="ko-KR"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. </a:t>
            </a:r>
            <a:r>
              <a:rPr lang="ko-KR" altLang="en-US"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그러자 배가 뒤집히고 말았어요</a:t>
            </a:r>
            <a:r>
              <a:rPr lang="en-US" altLang="ko-KR"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.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모두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물에</a:t>
            </a:r>
            <a:r>
              <a:rPr sz="2400" spc="-1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빠졌어요.</a:t>
            </a:r>
            <a:endParaRPr sz="2400" dirty="0">
              <a:latin typeface="a먹물명조M" panose="02020600000000000000" pitchFamily="18" charset="-127"/>
              <a:ea typeface="a먹물명조M" panose="02020600000000000000" pitchFamily="18" charset="-127"/>
              <a:cs typeface="나눔명조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85250" y="7018000"/>
            <a:ext cx="5809365" cy="252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5104">
              <a:lnSpc>
                <a:spcPct val="138900"/>
              </a:lnSpc>
              <a:spcBef>
                <a:spcPts val="100"/>
              </a:spcBef>
            </a:pP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안전하게 배를 타려면 규칙을 지켜야 해요. 배에 </a:t>
            </a:r>
            <a:r>
              <a:rPr sz="240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탄 </a:t>
            </a:r>
            <a:r>
              <a:rPr sz="2400" spc="-5" dirty="0" err="1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모두가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규칙을 </a:t>
            </a:r>
            <a:r>
              <a:rPr sz="240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잘 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지켜야만 배가 뒤집히지 않아요. 서로가 </a:t>
            </a:r>
            <a:r>
              <a:rPr sz="2400" spc="-52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규칙을 </a:t>
            </a:r>
            <a:r>
              <a:rPr sz="240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잘 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지킬 거라는 믿음이 있어야 두려움 없이 즐겁게 </a:t>
            </a:r>
            <a:r>
              <a:rPr sz="2400" spc="-52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배를</a:t>
            </a:r>
            <a:r>
              <a:rPr sz="2400" spc="-1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탈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</a:t>
            </a:r>
            <a:r>
              <a:rPr sz="2400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수</a:t>
            </a:r>
            <a:r>
              <a:rPr sz="2400" spc="-5" dirty="0">
                <a:solidFill>
                  <a:srgbClr val="231F20"/>
                </a:solidFill>
                <a:latin typeface="a먹물명조M" panose="02020600000000000000" pitchFamily="18" charset="-127"/>
                <a:ea typeface="a먹물명조M" panose="02020600000000000000" pitchFamily="18" charset="-127"/>
                <a:cs typeface="나눔명조"/>
              </a:rPr>
              <a:t> 있어요.</a:t>
            </a:r>
            <a:endParaRPr sz="2400" dirty="0">
              <a:latin typeface="a먹물명조M" panose="02020600000000000000" pitchFamily="18" charset="-127"/>
              <a:ea typeface="a먹물명조M" panose="02020600000000000000" pitchFamily="18" charset="-127"/>
              <a:cs typeface="나눔명조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97315" y="1127276"/>
            <a:ext cx="7901947" cy="535114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 rot="360000">
            <a:off x="13476474" y="1743225"/>
            <a:ext cx="16864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800" b="1" spc="-7" baseline="9259" dirty="0">
                <a:solidFill>
                  <a:srgbClr val="231F20"/>
                </a:solidFill>
                <a:latin typeface="나눔명조 ExtraBold"/>
                <a:cs typeface="나눔명조 ExtraBold"/>
              </a:rPr>
              <a:t>배를</a:t>
            </a:r>
            <a:r>
              <a:rPr sz="1800" b="1" spc="-67" baseline="9259" dirty="0">
                <a:solidFill>
                  <a:srgbClr val="231F20"/>
                </a:solidFill>
                <a:latin typeface="나눔명조 ExtraBold"/>
                <a:cs typeface="나눔명조 ExtraBold"/>
              </a:rPr>
              <a:t> </a:t>
            </a:r>
            <a:r>
              <a:rPr sz="1800" b="1" baseline="6944" dirty="0">
                <a:solidFill>
                  <a:srgbClr val="231F20"/>
                </a:solidFill>
                <a:latin typeface="나눔명조 ExtraBold"/>
                <a:cs typeface="나눔명조 ExtraBold"/>
              </a:rPr>
              <a:t>탈</a:t>
            </a:r>
            <a:r>
              <a:rPr sz="1800" b="1" spc="-60" baseline="6944" dirty="0">
                <a:solidFill>
                  <a:srgbClr val="231F20"/>
                </a:solidFill>
                <a:latin typeface="나눔명조 ExtraBold"/>
                <a:cs typeface="나눔명조 ExtraBold"/>
              </a:rPr>
              <a:t> </a:t>
            </a:r>
            <a:r>
              <a:rPr sz="1800" b="1" baseline="4629" dirty="0">
                <a:solidFill>
                  <a:srgbClr val="231F20"/>
                </a:solidFill>
                <a:latin typeface="나눔명조 ExtraBold"/>
                <a:cs typeface="나눔명조 ExtraBold"/>
              </a:rPr>
              <a:t>때</a:t>
            </a:r>
            <a:r>
              <a:rPr sz="1800" b="1" spc="-60" baseline="4629" dirty="0">
                <a:solidFill>
                  <a:srgbClr val="231F20"/>
                </a:solidFill>
                <a:latin typeface="나눔명조 ExtraBold"/>
                <a:cs typeface="나눔명조 ExtraBold"/>
              </a:rPr>
              <a:t> </a:t>
            </a:r>
            <a:r>
              <a:rPr sz="1800" b="1" spc="-7" baseline="4629" dirty="0">
                <a:solidFill>
                  <a:srgbClr val="231F20"/>
                </a:solidFill>
                <a:latin typeface="나눔명조 ExtraBold"/>
                <a:cs typeface="나눔명조 ExtraBold"/>
              </a:rPr>
              <a:t>지켜야</a:t>
            </a:r>
            <a:r>
              <a:rPr sz="1800" b="1" spc="-67" baseline="4629" dirty="0">
                <a:solidFill>
                  <a:srgbClr val="231F20"/>
                </a:solidFill>
                <a:latin typeface="나눔명조 ExtraBold"/>
                <a:cs typeface="나눔명조 ExtraBold"/>
              </a:rPr>
              <a:t> </a:t>
            </a:r>
            <a:r>
              <a:rPr sz="1800" b="1" baseline="2314" dirty="0">
                <a:solidFill>
                  <a:srgbClr val="231F20"/>
                </a:solidFill>
                <a:latin typeface="나눔명조 ExtraBold"/>
                <a:cs typeface="나눔명조 ExtraBold"/>
              </a:rPr>
              <a:t>할</a:t>
            </a:r>
            <a:r>
              <a:rPr sz="1800" b="1" spc="-60" baseline="2314" dirty="0">
                <a:solidFill>
                  <a:srgbClr val="231F20"/>
                </a:solidFill>
                <a:latin typeface="나눔명조 ExtraBold"/>
                <a:cs typeface="나눔명조 ExtraBold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나눔명조 ExtraBold"/>
                <a:cs typeface="나눔명조 ExtraBold"/>
              </a:rPr>
              <a:t>규칙</a:t>
            </a:r>
            <a:endParaRPr sz="1200" dirty="0">
              <a:latin typeface="나눔명조 ExtraBold"/>
              <a:cs typeface="나눔명조 ExtraBold"/>
            </a:endParaRPr>
          </a:p>
        </p:txBody>
      </p:sp>
      <p:sp>
        <p:nvSpPr>
          <p:cNvPr id="13" name="object 13"/>
          <p:cNvSpPr txBox="1"/>
          <p:nvPr/>
        </p:nvSpPr>
        <p:spPr>
          <a:xfrm rot="420000">
            <a:off x="13475410" y="2011145"/>
            <a:ext cx="1464113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spc="-5" dirty="0">
                <a:solidFill>
                  <a:srgbClr val="231F20"/>
                </a:solidFill>
                <a:latin typeface="나눔명조"/>
                <a:cs typeface="나눔명조"/>
              </a:rPr>
              <a:t>1.</a:t>
            </a:r>
            <a:r>
              <a:rPr sz="1000" spc="-20" dirty="0">
                <a:solidFill>
                  <a:srgbClr val="231F20"/>
                </a:solidFill>
                <a:latin typeface="나눔명조"/>
                <a:cs typeface="나눔명조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나눔명조"/>
                <a:cs typeface="나눔명조"/>
              </a:rPr>
              <a:t>갑자기</a:t>
            </a:r>
            <a:r>
              <a:rPr sz="1000" spc="-15" dirty="0">
                <a:solidFill>
                  <a:srgbClr val="231F20"/>
                </a:solidFill>
                <a:latin typeface="나눔명조"/>
                <a:cs typeface="나눔명조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나눔명조"/>
                <a:cs typeface="나눔명조"/>
              </a:rPr>
              <a:t>일어나지</a:t>
            </a:r>
            <a:r>
              <a:rPr sz="1000" spc="-20" dirty="0">
                <a:solidFill>
                  <a:srgbClr val="231F20"/>
                </a:solidFill>
                <a:latin typeface="나눔명조"/>
                <a:cs typeface="나눔명조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나눔명조"/>
                <a:cs typeface="나눔명조"/>
              </a:rPr>
              <a:t>마세요.</a:t>
            </a:r>
            <a:endParaRPr sz="1000" dirty="0">
              <a:latin typeface="나눔명조"/>
              <a:cs typeface="나눔명조"/>
            </a:endParaRPr>
          </a:p>
        </p:txBody>
      </p:sp>
      <p:sp>
        <p:nvSpPr>
          <p:cNvPr id="14" name="object 14"/>
          <p:cNvSpPr txBox="1"/>
          <p:nvPr/>
        </p:nvSpPr>
        <p:spPr>
          <a:xfrm rot="420000">
            <a:off x="13443350" y="2271653"/>
            <a:ext cx="1742628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spc="-5" dirty="0">
                <a:solidFill>
                  <a:srgbClr val="231F20"/>
                </a:solidFill>
                <a:latin typeface="나눔명조"/>
                <a:cs typeface="나눔명조"/>
              </a:rPr>
              <a:t>2.</a:t>
            </a:r>
            <a:r>
              <a:rPr sz="1000" spc="-15" dirty="0">
                <a:solidFill>
                  <a:srgbClr val="231F20"/>
                </a:solidFill>
                <a:latin typeface="나눔명조"/>
                <a:cs typeface="나눔명조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나눔명조"/>
                <a:cs typeface="나눔명조"/>
              </a:rPr>
              <a:t>노를</a:t>
            </a:r>
            <a:r>
              <a:rPr sz="1000" spc="-15" dirty="0">
                <a:solidFill>
                  <a:srgbClr val="231F20"/>
                </a:solidFill>
                <a:latin typeface="나눔명조"/>
                <a:cs typeface="나눔명조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나눔명조"/>
                <a:cs typeface="나눔명조"/>
              </a:rPr>
              <a:t>가지고</a:t>
            </a:r>
            <a:r>
              <a:rPr sz="1000" spc="-20" dirty="0">
                <a:solidFill>
                  <a:srgbClr val="231F20"/>
                </a:solidFill>
                <a:latin typeface="나눔명조"/>
                <a:cs typeface="나눔명조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나눔명조"/>
                <a:cs typeface="나눔명조"/>
              </a:rPr>
              <a:t>장난하지</a:t>
            </a:r>
            <a:r>
              <a:rPr sz="1000" spc="-15" dirty="0">
                <a:solidFill>
                  <a:srgbClr val="231F20"/>
                </a:solidFill>
                <a:latin typeface="나눔명조"/>
                <a:cs typeface="나눔명조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나눔명조"/>
                <a:cs typeface="나눔명조"/>
              </a:rPr>
              <a:t>마세요.</a:t>
            </a:r>
            <a:endParaRPr sz="1000" dirty="0">
              <a:latin typeface="나눔명조"/>
              <a:cs typeface="나눔명조"/>
            </a:endParaRPr>
          </a:p>
        </p:txBody>
      </p:sp>
      <p:sp>
        <p:nvSpPr>
          <p:cNvPr id="15" name="object 15"/>
          <p:cNvSpPr txBox="1"/>
          <p:nvPr/>
        </p:nvSpPr>
        <p:spPr>
          <a:xfrm rot="420000">
            <a:off x="13445729" y="2546419"/>
            <a:ext cx="1103974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spc="-5" dirty="0">
                <a:solidFill>
                  <a:srgbClr val="231F20"/>
                </a:solidFill>
                <a:latin typeface="나눔명조"/>
                <a:cs typeface="나눔명조"/>
              </a:rPr>
              <a:t>3.</a:t>
            </a:r>
            <a:r>
              <a:rPr sz="1000" spc="-15" dirty="0">
                <a:solidFill>
                  <a:srgbClr val="231F20"/>
                </a:solidFill>
                <a:latin typeface="나눔명조"/>
                <a:cs typeface="나눔명조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나눔명조"/>
                <a:cs typeface="나눔명조"/>
              </a:rPr>
              <a:t>쿵쿵</a:t>
            </a:r>
            <a:r>
              <a:rPr sz="1000" spc="-20" dirty="0">
                <a:solidFill>
                  <a:srgbClr val="231F20"/>
                </a:solidFill>
                <a:latin typeface="나눔명조"/>
                <a:cs typeface="나눔명조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나눔명조"/>
                <a:cs typeface="나눔명조"/>
              </a:rPr>
              <a:t>뛰지</a:t>
            </a:r>
            <a:r>
              <a:rPr sz="1000" spc="-15" dirty="0">
                <a:solidFill>
                  <a:srgbClr val="231F20"/>
                </a:solidFill>
                <a:latin typeface="나눔명조"/>
                <a:cs typeface="나눔명조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나눔명조"/>
                <a:cs typeface="나눔명조"/>
              </a:rPr>
              <a:t>마세요.</a:t>
            </a:r>
            <a:endParaRPr sz="1000" dirty="0">
              <a:latin typeface="나눔명조"/>
              <a:cs typeface="나눔명조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278923" y="10178777"/>
            <a:ext cx="28270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000" spc="-5" dirty="0">
                <a:solidFill>
                  <a:srgbClr val="231F20"/>
                </a:solidFill>
                <a:latin typeface="+mj-ea"/>
                <a:ea typeface="+mj-ea"/>
                <a:cs typeface="나눔명조"/>
              </a:rPr>
              <a:t>동화</a:t>
            </a:r>
            <a:r>
              <a:rPr lang="en-US" altLang="ko-KR" sz="1000" spc="-5" dirty="0">
                <a:solidFill>
                  <a:srgbClr val="231F20"/>
                </a:solidFill>
                <a:latin typeface="+mj-ea"/>
                <a:ea typeface="+mj-ea"/>
                <a:cs typeface="나눔명조"/>
              </a:rPr>
              <a:t> ‘</a:t>
            </a:r>
            <a:r>
              <a:rPr lang="ko-KR" altLang="en-US" sz="1000" spc="-5" dirty="0">
                <a:solidFill>
                  <a:srgbClr val="231F20"/>
                </a:solidFill>
                <a:latin typeface="+mj-ea"/>
                <a:ea typeface="+mj-ea"/>
                <a:cs typeface="나눔명조"/>
              </a:rPr>
              <a:t>더불어 살아요</a:t>
            </a:r>
            <a:r>
              <a:rPr lang="en-US" altLang="ko-KR" sz="1000" spc="-5" dirty="0">
                <a:solidFill>
                  <a:srgbClr val="231F20"/>
                </a:solidFill>
                <a:latin typeface="+mj-ea"/>
                <a:ea typeface="+mj-ea"/>
                <a:cs typeface="나눔명조"/>
              </a:rPr>
              <a:t>’, </a:t>
            </a:r>
            <a:r>
              <a:rPr lang="ko-KR" altLang="en-US" sz="1000" spc="-5" dirty="0" err="1">
                <a:solidFill>
                  <a:srgbClr val="231F20"/>
                </a:solidFill>
                <a:latin typeface="+mj-ea"/>
                <a:ea typeface="+mj-ea"/>
                <a:cs typeface="나눔명조"/>
              </a:rPr>
              <a:t>정태선</a:t>
            </a:r>
            <a:r>
              <a:rPr lang="en-US" altLang="ko-KR" sz="1000" spc="-5" dirty="0">
                <a:solidFill>
                  <a:srgbClr val="231F20"/>
                </a:solidFill>
                <a:latin typeface="+mj-ea"/>
                <a:ea typeface="+mj-ea"/>
                <a:cs typeface="나눔명조"/>
              </a:rPr>
              <a:t>,</a:t>
            </a:r>
            <a:r>
              <a:rPr lang="ko-KR" altLang="en-US" sz="1000" spc="-5" dirty="0">
                <a:solidFill>
                  <a:srgbClr val="231F20"/>
                </a:solidFill>
                <a:latin typeface="+mj-ea"/>
                <a:ea typeface="+mj-ea"/>
                <a:cs typeface="나눔명조"/>
              </a:rPr>
              <a:t> </a:t>
            </a:r>
            <a:r>
              <a:rPr lang="ko-KR" altLang="en-US" sz="1000" spc="-5" dirty="0" err="1">
                <a:solidFill>
                  <a:srgbClr val="231F20"/>
                </a:solidFill>
                <a:latin typeface="+mj-ea"/>
                <a:ea typeface="+mj-ea"/>
                <a:cs typeface="나눔명조"/>
              </a:rPr>
              <a:t>비엘비에듀</a:t>
            </a:r>
            <a:endParaRPr sz="1000" dirty="0">
              <a:latin typeface="+mj-ea"/>
              <a:ea typeface="+mj-ea"/>
              <a:cs typeface="나눔명조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260</Words>
  <Application>Microsoft Office PowerPoint</Application>
  <PresentationFormat>사용자 지정</PresentationFormat>
  <Paragraphs>17</Paragraphs>
  <Slides>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13" baseType="lpstr">
      <vt:lpstr>a견명조</vt:lpstr>
      <vt:lpstr>a고딕14</vt:lpstr>
      <vt:lpstr>a먹물명조M</vt:lpstr>
      <vt:lpstr>a시나브로L</vt:lpstr>
      <vt:lpstr>나눔명조</vt:lpstr>
      <vt:lpstr>나눔명조 ExtraBold</vt:lpstr>
      <vt:lpstr>맑은 고딕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User2112</dc:creator>
  <cp:lastModifiedBy>User2112</cp:lastModifiedBy>
  <cp:revision>9</cp:revision>
  <dcterms:created xsi:type="dcterms:W3CDTF">2021-12-17T06:00:10Z</dcterms:created>
  <dcterms:modified xsi:type="dcterms:W3CDTF">2022-03-05T04:11:09Z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2021-12-17T00:00:00Z</vt:filetime>
  </property>
  <property fmtid="{D5CDD505-2E9C-101B-9397-08002B2CF9AE}" pid="3" name="Creator">
    <vt:lpwstr>Adobe InDesign 17.0 (Windows)</vt:lpwstr>
  </property>
  <property fmtid="{D5CDD505-2E9C-101B-9397-08002B2CF9AE}" pid="4" name="LastSaved">
    <vt:filetime>2021-12-17T00:00:00Z</vt:filetime>
  </property>
</Properties>
</file>