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6CD40C-DE89-4E59-BFEC-7E791F837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1BAD5BC-7BAD-4422-9959-54B6DE1D5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2C6B8D3-C792-4E61-94F4-F0D6DC689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0CAF91-8BBE-4D84-B167-535F77F03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C9828E-8839-4168-9932-2C2F8DB07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53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FC440F-64D4-4D9C-BEDD-CF5740CE0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8F4EF14-9CE9-4C0E-9810-5B5383945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0ADD6A7-4F38-4B81-BC60-C09414437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E9D3B9-37A2-4D3E-9B05-2DEE1C1F8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BA971AE-6071-42F0-B121-7F602D3A8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68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EC354F-ED36-4548-BC14-1C513CEB8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027B920-EF62-4462-B95D-BA7DD8D89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3D4F95-103E-4680-A069-679610FEA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FCAF65-BA5B-4F38-A3AD-139302E05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9C62FC-0A3A-44BA-A1DE-D43B4FA82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228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731F2A-6547-4656-AFD8-97BEBD0ED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6DEDF9E-D956-4800-BE14-A72F7CDB24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27BEADD-73CB-41A9-ABD0-285AB564CE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6208399-4F45-4BFD-826F-DF57AA54C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D3AF89-2ED0-491E-8D06-3174241FE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78C8C3B-9A6E-499C-AF8C-D103D51B3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3559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37B123-B1B1-41C8-9B9E-51803A43D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8C370C2-5602-4831-A175-96159D0524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C9C2C5-42F6-4FA2-AFDA-149C6F6475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8573D17-558D-4257-9DC3-251AA9813D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D888A05-77AA-4D66-A727-FD72DA5E6C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D7B7112-705C-4A53-930D-EA243F9C7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FE45D46-16B9-4F47-A20A-030833A96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643DCB5-DBCD-4323-A9D7-121CAD116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903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458D7-896D-4D11-8E36-807893558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6B1BA65-C5E9-41BB-B2EF-E295D8666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5F4DFB1-0AD2-4CB4-ACB0-D6CD095CC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D17D897-D3D6-4659-95E5-2834EEF14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263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F51D0D8-AACB-43D5-9883-986ABE464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89AE98C-4500-4BC1-B0F9-FD6247BF8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FFAE1DE-7FB7-4E51-BE6B-6B8D4F6EC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7577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2B8395-8F1C-4AD2-83C7-4C17A857C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7C5B9D6-69E4-4645-8A88-59D1D76E2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8FA706D-8A10-466D-A612-D6805609B6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D68D708-2FCF-441E-AD41-C83067D66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57BF972-5A2F-4A38-BE91-70D89C79D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19D7951-6632-45A9-85BB-47885C9CD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0267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E19C42-458C-4992-844B-C7026E3E8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4E8CEF4-17D5-4D96-A49A-2675766DBA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4301371-D457-434C-A802-C04F91B349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5CB477B-DDD8-4F06-9872-DD3CDBF27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C3DA9E4-954C-4522-94CD-A4E61CAA4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B3E66EC-EDBF-4381-87D9-52B937348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2856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E06718-7DB2-42C6-AD6E-D80DAF4B6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5215DD1-3E00-40D6-B28C-CC2E9DF8A4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928093-FB1C-44C0-878D-BEA66F475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5695B0-7FB0-47D2-A446-55FC46E5D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C8E35F-4831-4BA9-BFE6-B3691E6E1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606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BEC919F-F815-47A8-B79A-45A768C1A2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694E21-C2AD-4C85-AAD0-6086585C7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577B3F5-0681-4FE7-B809-07AF5CAAC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9FEF7C-03CE-49FF-987D-B90891A17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C6802C-D3BE-492D-83DD-AB3257DCB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653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FB3D6D8-ADB4-4784-B018-1D1CFC889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3DBE759-48A5-45A3-A422-941618869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6B544D-B04D-46E9-8F0B-F591524C4D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DE7BB-9C7F-47C2-8490-1AF398FAA0E1}" type="datetimeFigureOut">
              <a:rPr lang="ko-KR" altLang="en-US" smtClean="0"/>
              <a:t>2022-03-05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C32F36-D406-43C9-BAF2-502D5C9ED3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93942A3-9625-4EF2-B163-04A47E318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A0E1E-1ECC-49D6-AEE2-7D94EE693B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939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FAA77CC-5A3F-47B1-83C1-FBC1D3ED2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624" y="0"/>
            <a:ext cx="97007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71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8D3285-9516-4E76-8CA1-71C5D9849F01}"/>
              </a:ext>
            </a:extLst>
          </p:cNvPr>
          <p:cNvSpPr txBox="1"/>
          <p:nvPr/>
        </p:nvSpPr>
        <p:spPr>
          <a:xfrm>
            <a:off x="901700" y="762000"/>
            <a:ext cx="79896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아이들이 모두 집으로 돌아간 오후에 책상들이 </a:t>
            </a:r>
            <a:r>
              <a:rPr lang="ko-KR" altLang="en-US" sz="2400" dirty="0" err="1">
                <a:latin typeface="a먹물명조L" panose="02020600000000000000" pitchFamily="18" charset="-127"/>
                <a:ea typeface="a먹물명조L" panose="02020600000000000000" pitchFamily="18" charset="-127"/>
              </a:rPr>
              <a:t>수군거렸요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</a:t>
            </a:r>
            <a:endParaRPr lang="ko-KR" altLang="en-US" sz="2400" dirty="0">
              <a:latin typeface="a먹물명조L" panose="02020600000000000000" pitchFamily="18" charset="-127"/>
              <a:ea typeface="a먹물명조L" panose="02020600000000000000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6CDD39-9F3E-48F6-BC4E-85D5C41DCE5A}"/>
              </a:ext>
            </a:extLst>
          </p:cNvPr>
          <p:cNvSpPr txBox="1"/>
          <p:nvPr/>
        </p:nvSpPr>
        <p:spPr>
          <a:xfrm>
            <a:off x="1177594" y="1314774"/>
            <a:ext cx="10147300" cy="5150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dirty="0"/>
              <a:t>   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와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기분 좋다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</a:t>
            </a:r>
            <a:endParaRPr lang="ko-KR" altLang="en-US" sz="2400" dirty="0">
              <a:latin typeface="a먹물명조L" panose="02020600000000000000" pitchFamily="18" charset="-127"/>
              <a:ea typeface="a먹물명조L" panose="02020600000000000000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 </a:t>
            </a:r>
            <a:r>
              <a:rPr lang="en-US" altLang="ko-KR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너는 왜 그렇게 기분이 좋아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?  </a:t>
            </a:r>
            <a:r>
              <a:rPr lang="en-US" altLang="ko-KR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정수가 나를 깨끗이 닦아 주고 나를 소중하게 여겨줘서 하루 종일 </a:t>
            </a:r>
            <a:endParaRPr lang="en-US" altLang="ko-KR" sz="2400" dirty="0">
              <a:latin typeface="a먹물명조L" panose="02020600000000000000" pitchFamily="18" charset="-127"/>
              <a:ea typeface="a먹물명조L" panose="02020600000000000000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 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기분이 </a:t>
            </a:r>
            <a:r>
              <a:rPr lang="ko-KR" altLang="en-US" sz="2400" dirty="0" err="1">
                <a:latin typeface="a먹물명조L" panose="02020600000000000000" pitchFamily="18" charset="-127"/>
                <a:ea typeface="a먹물명조L" panose="02020600000000000000" pitchFamily="18" charset="-127"/>
              </a:rPr>
              <a:t>좋았어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     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정말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?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주민이는 내 얼굴에 낙서를 하고 그냥 집으로 </a:t>
            </a:r>
            <a:r>
              <a:rPr lang="ko-KR" altLang="en-US" sz="2400" dirty="0" err="1">
                <a:latin typeface="a먹물명조L" panose="02020600000000000000" pitchFamily="18" charset="-127"/>
                <a:ea typeface="a먹물명조L" panose="02020600000000000000" pitchFamily="18" charset="-127"/>
              </a:rPr>
              <a:t>갔어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속상해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     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훈상이는 낙서 뿐만 아니라 발로 책상을 쾅 차고 집에 </a:t>
            </a:r>
            <a:r>
              <a:rPr lang="ko-KR" altLang="en-US" sz="2400" dirty="0" err="1">
                <a:latin typeface="a먹물명조L" panose="02020600000000000000" pitchFamily="18" charset="-127"/>
                <a:ea typeface="a먹물명조L" panose="02020600000000000000" pitchFamily="18" charset="-127"/>
              </a:rPr>
              <a:t>갔어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      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   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많이 아팠겠다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괜찮아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? </a:t>
            </a:r>
            <a:r>
              <a:rPr lang="en-US" altLang="ko-KR" sz="2400" dirty="0"/>
              <a:t>    </a:t>
            </a:r>
          </a:p>
        </p:txBody>
      </p:sp>
      <p:pic>
        <p:nvPicPr>
          <p:cNvPr id="14" name="그래픽 13">
            <a:extLst>
              <a:ext uri="{FF2B5EF4-FFF2-40B4-BE49-F238E27FC236}">
                <a16:creationId xmlns:a16="http://schemas.microsoft.com/office/drawing/2014/main" id="{F8C7DE96-FEAC-412D-895A-02398604D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3858" y="3197649"/>
            <a:ext cx="782681" cy="60782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B025C435-E0D7-4B71-A1FE-634BAA42DC65}"/>
              </a:ext>
            </a:extLst>
          </p:cNvPr>
          <p:cNvGrpSpPr/>
          <p:nvPr/>
        </p:nvGrpSpPr>
        <p:grpSpPr>
          <a:xfrm>
            <a:off x="573859" y="1536638"/>
            <a:ext cx="782681" cy="695201"/>
            <a:chOff x="573859" y="1536638"/>
            <a:chExt cx="782681" cy="695201"/>
          </a:xfrm>
        </p:grpSpPr>
        <p:pic>
          <p:nvPicPr>
            <p:cNvPr id="10" name="그래픽 9">
              <a:extLst>
                <a:ext uri="{FF2B5EF4-FFF2-40B4-BE49-F238E27FC236}">
                  <a16:creationId xmlns:a16="http://schemas.microsoft.com/office/drawing/2014/main" id="{BDBB6AE6-40D4-41F5-B8E6-5077079CDA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73859" y="1624012"/>
              <a:ext cx="782681" cy="607827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A263483-036C-4D33-AAB1-0D64AED78F14}"/>
                </a:ext>
              </a:extLst>
            </p:cNvPr>
            <p:cNvSpPr txBox="1"/>
            <p:nvPr/>
          </p:nvSpPr>
          <p:spPr>
            <a:xfrm>
              <a:off x="795448" y="1536638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1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500AA4C9-5E8A-40C2-B7F9-05E2A76FC678}"/>
              </a:ext>
            </a:extLst>
          </p:cNvPr>
          <p:cNvGrpSpPr/>
          <p:nvPr/>
        </p:nvGrpSpPr>
        <p:grpSpPr>
          <a:xfrm>
            <a:off x="573858" y="2319213"/>
            <a:ext cx="782681" cy="693029"/>
            <a:chOff x="573858" y="2319213"/>
            <a:chExt cx="782681" cy="693029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F03B7AD-83DF-46CF-BCC9-E9003AF35B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8" y="2404529"/>
              <a:ext cx="782681" cy="607713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051B4EF-3721-4E57-9B5D-9AF56DF41767}"/>
                </a:ext>
              </a:extLst>
            </p:cNvPr>
            <p:cNvSpPr txBox="1"/>
            <p:nvPr/>
          </p:nvSpPr>
          <p:spPr>
            <a:xfrm>
              <a:off x="795445" y="23192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2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E90B770-DD36-4F8A-962F-3EB0B250AE45}"/>
              </a:ext>
            </a:extLst>
          </p:cNvPr>
          <p:cNvSpPr txBox="1"/>
          <p:nvPr/>
        </p:nvSpPr>
        <p:spPr>
          <a:xfrm>
            <a:off x="795445" y="3116623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FF0000"/>
                </a:solidFill>
              </a:rPr>
              <a:t>1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784A2902-2E1A-4092-BA02-8779C0B6B109}"/>
              </a:ext>
            </a:extLst>
          </p:cNvPr>
          <p:cNvGrpSpPr/>
          <p:nvPr/>
        </p:nvGrpSpPr>
        <p:grpSpPr>
          <a:xfrm>
            <a:off x="573857" y="4360098"/>
            <a:ext cx="782681" cy="696627"/>
            <a:chOff x="573857" y="4448998"/>
            <a:chExt cx="782681" cy="696627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A33F8397-D78B-407E-BE90-AE9970F70A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7" y="4537912"/>
              <a:ext cx="782681" cy="607713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1E96E13-259B-4520-81F6-0AA73B9FF330}"/>
                </a:ext>
              </a:extLst>
            </p:cNvPr>
            <p:cNvSpPr txBox="1"/>
            <p:nvPr/>
          </p:nvSpPr>
          <p:spPr>
            <a:xfrm>
              <a:off x="797771" y="4448998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2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30AC61DD-482E-4836-B5DD-E6DE43CCF826}"/>
              </a:ext>
            </a:extLst>
          </p:cNvPr>
          <p:cNvGrpSpPr/>
          <p:nvPr/>
        </p:nvGrpSpPr>
        <p:grpSpPr>
          <a:xfrm>
            <a:off x="573857" y="5132108"/>
            <a:ext cx="782681" cy="703528"/>
            <a:chOff x="573857" y="5246408"/>
            <a:chExt cx="782681" cy="703528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B6E091CE-44BD-450B-AB53-39E528858E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7" y="5349497"/>
              <a:ext cx="782681" cy="600439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0C15E76-4985-4EFE-828B-6F2C7F09EC49}"/>
                </a:ext>
              </a:extLst>
            </p:cNvPr>
            <p:cNvSpPr txBox="1"/>
            <p:nvPr/>
          </p:nvSpPr>
          <p:spPr>
            <a:xfrm>
              <a:off x="795445" y="5246408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3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1AF38CA8-042C-45FE-8C7F-47389CC4E1FA}"/>
              </a:ext>
            </a:extLst>
          </p:cNvPr>
          <p:cNvGrpSpPr/>
          <p:nvPr/>
        </p:nvGrpSpPr>
        <p:grpSpPr>
          <a:xfrm>
            <a:off x="573856" y="5900250"/>
            <a:ext cx="782681" cy="695201"/>
            <a:chOff x="573859" y="1536638"/>
            <a:chExt cx="782681" cy="695201"/>
          </a:xfrm>
        </p:grpSpPr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DF64E8D0-BFB6-40DA-89C8-753B2C368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73859" y="1624012"/>
              <a:ext cx="782681" cy="607827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35AC363-55E2-429F-8B64-0F0EFC05CDB8}"/>
                </a:ext>
              </a:extLst>
            </p:cNvPr>
            <p:cNvSpPr txBox="1"/>
            <p:nvPr/>
          </p:nvSpPr>
          <p:spPr>
            <a:xfrm>
              <a:off x="795448" y="1536638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1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3937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A59FC7-FEB5-4711-99AC-C1F87CF87F58}"/>
              </a:ext>
            </a:extLst>
          </p:cNvPr>
          <p:cNvSpPr txBox="1"/>
          <p:nvPr/>
        </p:nvSpPr>
        <p:spPr>
          <a:xfrm>
            <a:off x="1300294" y="508606"/>
            <a:ext cx="10147300" cy="4037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아까는 아팠는데 지금은 괜찮아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     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낙서한 것만으로도 속상한데 너는 더 속상했겠다</a:t>
            </a:r>
            <a:r>
              <a:rPr lang="en-US" altLang="ko-KR" sz="2400" dirty="0">
                <a:latin typeface="a먹물명조L" panose="02020600000000000000" pitchFamily="18" charset="-127"/>
                <a:ea typeface="a먹물명조L" panose="02020600000000000000" pitchFamily="18" charset="-127"/>
              </a:rPr>
              <a:t>.</a:t>
            </a:r>
          </a:p>
          <a:p>
            <a:pPr marR="0" algn="l" rtl="0">
              <a:lnSpc>
                <a:spcPct val="200000"/>
              </a:lnSpc>
            </a:pP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내년에 후배들이 물려 받아 또 써야 하는데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이렇게 낙서를 하면 후배들이     </a:t>
            </a:r>
            <a:endParaRPr lang="en-US" altLang="ko-KR" sz="3600" b="0" i="0" u="none" strike="noStrike" baseline="30000" dirty="0">
              <a:solidFill>
                <a:srgbClr val="000000"/>
              </a:solidFill>
              <a:latin typeface="a먹물명조L" panose="02020600000000000000" pitchFamily="18" charset="-127"/>
              <a:ea typeface="a먹물명조L" panose="02020600000000000000" pitchFamily="18" charset="-127"/>
            </a:endParaRPr>
          </a:p>
          <a:p>
            <a:pPr marR="0" algn="l" rtl="0">
              <a:lnSpc>
                <a:spcPct val="150000"/>
              </a:lnSpc>
            </a:pPr>
            <a:r>
              <a:rPr lang="en-US" altLang="ko-KR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실망할 텐데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….</a:t>
            </a:r>
          </a:p>
          <a:p>
            <a:pPr>
              <a:lnSpc>
                <a:spcPct val="200000"/>
              </a:lnSpc>
            </a:pPr>
            <a:endParaRPr lang="en-US" altLang="ko-KR" sz="2400" dirty="0"/>
          </a:p>
          <a:p>
            <a:pPr>
              <a:lnSpc>
                <a:spcPct val="200000"/>
              </a:lnSpc>
            </a:pPr>
            <a:endParaRPr lang="ko-KR" altLang="en-US" sz="2400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0C9ACE22-CEE4-4524-A89A-CFE3AD661567}"/>
              </a:ext>
            </a:extLst>
          </p:cNvPr>
          <p:cNvGrpSpPr/>
          <p:nvPr/>
        </p:nvGrpSpPr>
        <p:grpSpPr>
          <a:xfrm>
            <a:off x="584518" y="630965"/>
            <a:ext cx="782681" cy="693029"/>
            <a:chOff x="573858" y="2319213"/>
            <a:chExt cx="782681" cy="693029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BD23FF0E-C8ED-4F5C-95F1-F52147EC5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8" y="2404529"/>
              <a:ext cx="782681" cy="607713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04F2DCA-8C23-4216-B0CB-08E667E2DF82}"/>
                </a:ext>
              </a:extLst>
            </p:cNvPr>
            <p:cNvSpPr txBox="1"/>
            <p:nvPr/>
          </p:nvSpPr>
          <p:spPr>
            <a:xfrm>
              <a:off x="795445" y="23192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3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01FDF01-51BF-4A14-B5B1-4167476076C3}"/>
              </a:ext>
            </a:extLst>
          </p:cNvPr>
          <p:cNvGrpSpPr/>
          <p:nvPr/>
        </p:nvGrpSpPr>
        <p:grpSpPr>
          <a:xfrm>
            <a:off x="584518" y="1375606"/>
            <a:ext cx="782681" cy="693029"/>
            <a:chOff x="573858" y="2319213"/>
            <a:chExt cx="782681" cy="693029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F66DB35D-057A-44CE-AF1D-F1F7B90C9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8" y="2404529"/>
              <a:ext cx="782681" cy="607713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5380F91-AF6F-4720-809E-86C68D4EBD63}"/>
                </a:ext>
              </a:extLst>
            </p:cNvPr>
            <p:cNvSpPr txBox="1"/>
            <p:nvPr/>
          </p:nvSpPr>
          <p:spPr>
            <a:xfrm>
              <a:off x="795445" y="23192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2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8249910-660C-4FBE-8F9D-B249BCF65D96}"/>
              </a:ext>
            </a:extLst>
          </p:cNvPr>
          <p:cNvGrpSpPr/>
          <p:nvPr/>
        </p:nvGrpSpPr>
        <p:grpSpPr>
          <a:xfrm>
            <a:off x="601678" y="2049760"/>
            <a:ext cx="782681" cy="695201"/>
            <a:chOff x="573859" y="1536638"/>
            <a:chExt cx="782681" cy="695201"/>
          </a:xfrm>
        </p:grpSpPr>
        <p:pic>
          <p:nvPicPr>
            <p:cNvPr id="17" name="그래픽 16">
              <a:extLst>
                <a:ext uri="{FF2B5EF4-FFF2-40B4-BE49-F238E27FC236}">
                  <a16:creationId xmlns:a16="http://schemas.microsoft.com/office/drawing/2014/main" id="{B99E2738-3E88-4DC1-9BBE-65442A124F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73859" y="1624012"/>
              <a:ext cx="782681" cy="607827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66092D2-50B0-4817-AF62-0EB455723138}"/>
                </a:ext>
              </a:extLst>
            </p:cNvPr>
            <p:cNvSpPr txBox="1"/>
            <p:nvPr/>
          </p:nvSpPr>
          <p:spPr>
            <a:xfrm>
              <a:off x="795448" y="1536638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1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1" name="그림 20">
            <a:extLst>
              <a:ext uri="{FF2B5EF4-FFF2-40B4-BE49-F238E27FC236}">
                <a16:creationId xmlns:a16="http://schemas.microsoft.com/office/drawing/2014/main" id="{EFF3B76F-0B04-4057-9FD2-2B56557F85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794" y="3007223"/>
            <a:ext cx="9446697" cy="345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132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E0B990-3D2A-47BC-83DA-9E04F3F0561A}"/>
              </a:ext>
            </a:extLst>
          </p:cNvPr>
          <p:cNvSpPr txBox="1"/>
          <p:nvPr/>
        </p:nvSpPr>
        <p:spPr>
          <a:xfrm>
            <a:off x="2087110" y="575365"/>
            <a:ext cx="8017779" cy="1135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>
              <a:lnSpc>
                <a:spcPct val="150000"/>
              </a:lnSpc>
            </a:pP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  그때 필통을 놓고 간 주민이가 교실에 다시 들어왔어요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.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주민이는 책상들이 하는 말을 듣게 되었답니다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.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EA6D223-0469-422E-A978-A609F3610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975" y="1978546"/>
            <a:ext cx="6754565" cy="477517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68BF498-B9D6-457B-86D4-6D2996FBA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834" y="3649212"/>
            <a:ext cx="1019411" cy="184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45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94B436-F3BB-48B5-AF7A-2ED4F1675320}"/>
              </a:ext>
            </a:extLst>
          </p:cNvPr>
          <p:cNvSpPr txBox="1"/>
          <p:nvPr/>
        </p:nvSpPr>
        <p:spPr>
          <a:xfrm>
            <a:off x="2087110" y="842850"/>
            <a:ext cx="8017779" cy="1135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>
              <a:lnSpc>
                <a:spcPct val="150000"/>
              </a:lnSpc>
            </a:pP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주민이는 책상한테 미안한 생각이 들어서 낙서를 깨끗이 지웠어요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F7B9DF-491D-4CE1-88B9-44037FDD64D5}"/>
              </a:ext>
            </a:extLst>
          </p:cNvPr>
          <p:cNvSpPr txBox="1"/>
          <p:nvPr/>
        </p:nvSpPr>
        <p:spPr>
          <a:xfrm>
            <a:off x="2087110" y="2112770"/>
            <a:ext cx="101473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/>
            <a:r>
              <a:rPr lang="en-US" altLang="ko-KR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: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책상들아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미안해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이제 너희들을 깨끗이 닦아 줄게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2E48F1C-01B2-45CF-B07B-45B6C5B1D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341" y="1903515"/>
            <a:ext cx="315769" cy="5695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F86F21F-022B-4874-A21A-D2A735FD55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87" y="2750848"/>
            <a:ext cx="9553607" cy="361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01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A857A0-98E9-49EE-9428-7548005138C5}"/>
              </a:ext>
            </a:extLst>
          </p:cNvPr>
          <p:cNvSpPr txBox="1"/>
          <p:nvPr/>
        </p:nvSpPr>
        <p:spPr>
          <a:xfrm>
            <a:off x="2191622" y="736324"/>
            <a:ext cx="7850000" cy="5567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>
              <a:lnSpc>
                <a:spcPct val="150000"/>
              </a:lnSpc>
            </a:pP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주민이는 훈상이 책상의 낙서도 다 지웠답니다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.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그리고 책상과 의자도 똑바로 놓았어요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.</a:t>
            </a:r>
          </a:p>
          <a:p>
            <a:pPr marR="0" algn="l" rtl="0"/>
            <a:endParaRPr lang="en-US" altLang="ko-KR" sz="3600" baseline="30000" dirty="0">
              <a:solidFill>
                <a:srgbClr val="000000"/>
              </a:solidFill>
              <a:latin typeface="a견명조" panose="02020600000000000000" pitchFamily="18" charset="-127"/>
              <a:ea typeface="a견명조" panose="02020600000000000000" pitchFamily="18" charset="-127"/>
            </a:endParaRPr>
          </a:p>
          <a:p>
            <a:pPr marR="0" algn="l" rtl="0"/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책상들아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이제 너희들을 소중히 </a:t>
            </a:r>
            <a:r>
              <a:rPr lang="ko-KR" altLang="en-US" sz="3600" b="0" i="0" u="none" strike="noStrike" baseline="30000" dirty="0" err="1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여길게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</a:p>
          <a:p>
            <a:pPr marR="0" algn="l" rtl="0"/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     </a:t>
            </a:r>
            <a:endParaRPr lang="en-US" altLang="ko-KR" sz="3600" b="0" i="0" u="none" strike="noStrike" baseline="30000" dirty="0">
              <a:solidFill>
                <a:srgbClr val="000000"/>
              </a:solidFill>
              <a:latin typeface="a먹물명조L" panose="02020600000000000000" pitchFamily="18" charset="-127"/>
              <a:ea typeface="a먹물명조L" panose="02020600000000000000" pitchFamily="18" charset="-127"/>
            </a:endParaRPr>
          </a:p>
          <a:p>
            <a:pPr marR="0" algn="l" rtl="0">
              <a:lnSpc>
                <a:spcPct val="150000"/>
              </a:lnSpc>
            </a:pP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주민아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고마워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!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내일 친구들이 학교에 오면 기분 좋게 </a:t>
            </a:r>
          </a:p>
          <a:p>
            <a:pPr marR="0" algn="l" rtl="0">
              <a:lnSpc>
                <a:spcPct val="150000"/>
              </a:lnSpc>
            </a:pP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  공부할 </a:t>
            </a:r>
            <a:r>
              <a:rPr lang="ko-KR" altLang="en-US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수 있을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거야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</a:p>
          <a:p>
            <a:pPr marR="0" algn="l" rtl="0">
              <a:lnSpc>
                <a:spcPct val="150000"/>
              </a:lnSpc>
            </a:pP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주민아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필통 가지고 </a:t>
            </a:r>
            <a:r>
              <a:rPr lang="ko-KR" altLang="en-US" sz="3600" b="0" i="0" u="none" strike="noStrike" baseline="30000" dirty="0" err="1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가야지</a:t>
            </a:r>
            <a:r>
              <a:rPr lang="en-US" altLang="ko-KR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!</a:t>
            </a:r>
            <a:endParaRPr lang="en-US" altLang="ko-KR" sz="3600" b="0" i="0" u="none" strike="noStrike" baseline="30000" dirty="0">
              <a:solidFill>
                <a:srgbClr val="000000"/>
              </a:solidFill>
              <a:latin typeface="a먹물명조L" panose="02020600000000000000" pitchFamily="18" charset="-127"/>
              <a:ea typeface="a먹물명조L" panose="02020600000000000000" pitchFamily="18" charset="-127"/>
            </a:endParaRPr>
          </a:p>
          <a:p>
            <a:pPr marR="0" algn="l" rtl="0">
              <a:lnSpc>
                <a:spcPct val="150000"/>
              </a:lnSpc>
            </a:pPr>
            <a:r>
              <a:rPr lang="en-US" altLang="ko-KR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: </a:t>
            </a:r>
            <a:r>
              <a:rPr lang="ko-KR" altLang="en-US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아</a:t>
            </a:r>
            <a:r>
              <a:rPr lang="en-US" altLang="ko-KR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, </a:t>
            </a:r>
            <a:r>
              <a:rPr lang="ko-KR" altLang="en-US" sz="3600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참</a:t>
            </a:r>
            <a:r>
              <a:rPr lang="en-US" altLang="ko-KR" sz="3600" baseline="3000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  <a:r>
              <a:rPr lang="ko-KR" altLang="en-US" sz="3600" b="0" i="0" u="none" strike="noStrike" baseline="3000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고마워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. </a:t>
            </a:r>
          </a:p>
          <a:p>
            <a:pPr marR="0" algn="l" rtl="0">
              <a:lnSpc>
                <a:spcPct val="150000"/>
              </a:lnSpc>
            </a:pP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    </a:t>
            </a:r>
          </a:p>
          <a:p>
            <a:pPr marR="0" algn="l" rtl="0">
              <a:lnSpc>
                <a:spcPct val="150000"/>
              </a:lnSpc>
            </a:pP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먹물명조L" panose="02020600000000000000" pitchFamily="18" charset="-127"/>
                <a:ea typeface="a먹물명조L" panose="02020600000000000000" pitchFamily="18" charset="-127"/>
              </a:rPr>
              <a:t>  </a:t>
            </a:r>
            <a:r>
              <a:rPr lang="ko-KR" altLang="en-US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필통을 가지고 돌아가는 주민이의 발걸음이 가벼웠어요</a:t>
            </a:r>
            <a:r>
              <a:rPr lang="en-US" altLang="ko-KR" sz="3600" b="0" i="0" u="none" strike="noStrike" baseline="30000" dirty="0">
                <a:solidFill>
                  <a:srgbClr val="000000"/>
                </a:solidFill>
                <a:latin typeface="a견명조" panose="02020600000000000000" pitchFamily="18" charset="-127"/>
                <a:ea typeface="a견명조" panose="02020600000000000000" pitchFamily="18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1065224-7704-4484-A83C-8005E8C3F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854" y="2020960"/>
            <a:ext cx="315769" cy="569511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DEA3B0C8-985B-41CB-A71B-9E90D8464E1C}"/>
              </a:ext>
            </a:extLst>
          </p:cNvPr>
          <p:cNvGrpSpPr/>
          <p:nvPr/>
        </p:nvGrpSpPr>
        <p:grpSpPr>
          <a:xfrm>
            <a:off x="1484513" y="2827134"/>
            <a:ext cx="782681" cy="693029"/>
            <a:chOff x="573858" y="2319213"/>
            <a:chExt cx="782681" cy="693029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6FB68A2E-EFA2-462B-AE52-1BA49785CA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8" y="2404529"/>
              <a:ext cx="782681" cy="607713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859228E-9CDC-4464-9AE5-7AA9B49A1EE8}"/>
                </a:ext>
              </a:extLst>
            </p:cNvPr>
            <p:cNvSpPr txBox="1"/>
            <p:nvPr/>
          </p:nvSpPr>
          <p:spPr>
            <a:xfrm>
              <a:off x="795445" y="23192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2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50AAA93-781B-4132-9309-46E3948F4C52}"/>
              </a:ext>
            </a:extLst>
          </p:cNvPr>
          <p:cNvGrpSpPr/>
          <p:nvPr/>
        </p:nvGrpSpPr>
        <p:grpSpPr>
          <a:xfrm>
            <a:off x="1484513" y="3833801"/>
            <a:ext cx="782681" cy="693029"/>
            <a:chOff x="573858" y="2319213"/>
            <a:chExt cx="782681" cy="693029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DDF1DE91-BDA0-48C5-A1C4-DD1135F8E6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58" y="2404529"/>
              <a:ext cx="782681" cy="607713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83E8B3-3EF1-42A6-B6A6-6A4FCE78D40A}"/>
                </a:ext>
              </a:extLst>
            </p:cNvPr>
            <p:cNvSpPr txBox="1"/>
            <p:nvPr/>
          </p:nvSpPr>
          <p:spPr>
            <a:xfrm>
              <a:off x="795445" y="23192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solidFill>
                    <a:srgbClr val="FF0000"/>
                  </a:solidFill>
                </a:rPr>
                <a:t>3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0E871B9F-61F4-44F4-B18C-DB1CC2BEA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630" y="4602500"/>
            <a:ext cx="315769" cy="569511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32D65D3-03C8-4CD8-8E4C-D796D71A38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62394" y="4373975"/>
            <a:ext cx="1329606" cy="228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146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E66715D-6763-4CD1-AE96-B0D351728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624" y="0"/>
            <a:ext cx="9700752" cy="68580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D03CD1F-E775-45E2-9F22-ED7489E41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624" y="0"/>
            <a:ext cx="97007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215</Words>
  <Application>Microsoft Office PowerPoint</Application>
  <PresentationFormat>와이드스크린</PresentationFormat>
  <Paragraphs>36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a견명조</vt:lpstr>
      <vt:lpstr>a먹물명조L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User2112</dc:creator>
  <cp:lastModifiedBy>User2112</cp:lastModifiedBy>
  <cp:revision>19</cp:revision>
  <dcterms:created xsi:type="dcterms:W3CDTF">2022-03-04T08:03:35Z</dcterms:created>
  <dcterms:modified xsi:type="dcterms:W3CDTF">2022-03-04T22:48:22Z</dcterms:modified>
</cp:coreProperties>
</file>